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notesMasterIdLst>
    <p:notesMasterId r:id="rId19"/>
  </p:notesMasterIdLst>
  <p:sldIdLst>
    <p:sldId id="285" r:id="rId5"/>
    <p:sldId id="315" r:id="rId6"/>
    <p:sldId id="556" r:id="rId7"/>
    <p:sldId id="323" r:id="rId8"/>
    <p:sldId id="376" r:id="rId9"/>
    <p:sldId id="570" r:id="rId10"/>
    <p:sldId id="571" r:id="rId11"/>
    <p:sldId id="559" r:id="rId12"/>
    <p:sldId id="552" r:id="rId13"/>
    <p:sldId id="534" r:id="rId14"/>
    <p:sldId id="537" r:id="rId15"/>
    <p:sldId id="568" r:id="rId16"/>
    <p:sldId id="569" r:id="rId17"/>
    <p:sldId id="523" r:id="rId18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ECB"/>
    <a:srgbClr val="FE823B"/>
    <a:srgbClr val="5D66FF"/>
    <a:srgbClr val="BE9F68"/>
    <a:srgbClr val="597A9B"/>
    <a:srgbClr val="C9E0E8"/>
    <a:srgbClr val="7E99AA"/>
    <a:srgbClr val="717F81"/>
    <a:srgbClr val="A3A86B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FAE1A-33D4-42F1-B9F4-1E4D60A4441D}" v="8" dt="2024-11-07T08:25:13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132" y="132"/>
      </p:cViewPr>
      <p:guideLst>
        <p:guide orient="horz" pos="1620"/>
        <p:guide pos="2880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Guirk, Lisa" userId="5a1c1550-3028-48bc-af35-fc139036000a" providerId="ADAL" clId="{843DEDB1-7A3D-491C-9CD8-C325FDC5DCE7}"/>
    <pc:docChg chg="undo redo custSel addSld delSld modSld sldOrd">
      <pc:chgData name="McGuirk, Lisa" userId="5a1c1550-3028-48bc-af35-fc139036000a" providerId="ADAL" clId="{843DEDB1-7A3D-491C-9CD8-C325FDC5DCE7}" dt="2024-10-14T12:30:02.958" v="4127" actId="931"/>
      <pc:docMkLst>
        <pc:docMk/>
      </pc:docMkLst>
      <pc:sldChg chg="modSp mod">
        <pc:chgData name="McGuirk, Lisa" userId="5a1c1550-3028-48bc-af35-fc139036000a" providerId="ADAL" clId="{843DEDB1-7A3D-491C-9CD8-C325FDC5DCE7}" dt="2024-10-14T08:39:35.700" v="4120" actId="255"/>
        <pc:sldMkLst>
          <pc:docMk/>
          <pc:sldMk cId="894565344" sldId="285"/>
        </pc:sldMkLst>
        <pc:spChg chg="mod">
          <ac:chgData name="McGuirk, Lisa" userId="5a1c1550-3028-48bc-af35-fc139036000a" providerId="ADAL" clId="{843DEDB1-7A3D-491C-9CD8-C325FDC5DCE7}" dt="2024-10-14T08:39:35.700" v="4120" actId="255"/>
          <ac:spMkLst>
            <pc:docMk/>
            <pc:sldMk cId="894565344" sldId="285"/>
            <ac:spMk id="3" creationId="{780E5F96-4C86-F94F-B9CE-C1CECB160A8C}"/>
          </ac:spMkLst>
        </pc:spChg>
      </pc:sldChg>
      <pc:sldChg chg="add del">
        <pc:chgData name="McGuirk, Lisa" userId="5a1c1550-3028-48bc-af35-fc139036000a" providerId="ADAL" clId="{843DEDB1-7A3D-491C-9CD8-C325FDC5DCE7}" dt="2024-10-04T11:21:44.577" v="9"/>
        <pc:sldMkLst>
          <pc:docMk/>
          <pc:sldMk cId="2823124596" sldId="290"/>
        </pc:sldMkLst>
      </pc:sldChg>
      <pc:sldChg chg="modSp mod">
        <pc:chgData name="McGuirk, Lisa" userId="5a1c1550-3028-48bc-af35-fc139036000a" providerId="ADAL" clId="{843DEDB1-7A3D-491C-9CD8-C325FDC5DCE7}" dt="2024-10-11T11:05:59.492" v="2389" actId="255"/>
        <pc:sldMkLst>
          <pc:docMk/>
          <pc:sldMk cId="3021638703" sldId="323"/>
        </pc:sldMkLst>
        <pc:spChg chg="mod">
          <ac:chgData name="McGuirk, Lisa" userId="5a1c1550-3028-48bc-af35-fc139036000a" providerId="ADAL" clId="{843DEDB1-7A3D-491C-9CD8-C325FDC5DCE7}" dt="2024-10-11T11:05:59.492" v="2389" actId="255"/>
          <ac:spMkLst>
            <pc:docMk/>
            <pc:sldMk cId="3021638703" sldId="323"/>
            <ac:spMk id="19" creationId="{05F3FABB-2EA4-DE14-8011-5B2D33FCBABB}"/>
          </ac:spMkLst>
        </pc:spChg>
      </pc:sldChg>
      <pc:sldChg chg="add">
        <pc:chgData name="McGuirk, Lisa" userId="5a1c1550-3028-48bc-af35-fc139036000a" providerId="ADAL" clId="{843DEDB1-7A3D-491C-9CD8-C325FDC5DCE7}" dt="2024-10-04T11:17:42.666" v="0"/>
        <pc:sldMkLst>
          <pc:docMk/>
          <pc:sldMk cId="3755754028" sldId="376"/>
        </pc:sldMkLst>
      </pc:sldChg>
      <pc:sldChg chg="modSp mod">
        <pc:chgData name="McGuirk, Lisa" userId="5a1c1550-3028-48bc-af35-fc139036000a" providerId="ADAL" clId="{843DEDB1-7A3D-491C-9CD8-C325FDC5DCE7}" dt="2024-10-04T11:24:40.607" v="13" actId="14100"/>
        <pc:sldMkLst>
          <pc:docMk/>
          <pc:sldMk cId="3594736301" sldId="513"/>
        </pc:sldMkLst>
        <pc:spChg chg="mod">
          <ac:chgData name="McGuirk, Lisa" userId="5a1c1550-3028-48bc-af35-fc139036000a" providerId="ADAL" clId="{843DEDB1-7A3D-491C-9CD8-C325FDC5DCE7}" dt="2024-10-04T11:24:40.607" v="13" actId="14100"/>
          <ac:spMkLst>
            <pc:docMk/>
            <pc:sldMk cId="3594736301" sldId="513"/>
            <ac:spMk id="4" creationId="{0419A6A0-D1D0-5DFB-9DD4-40997D2DAFAD}"/>
          </ac:spMkLst>
        </pc:spChg>
      </pc:sldChg>
      <pc:sldChg chg="modSp add del mod">
        <pc:chgData name="McGuirk, Lisa" userId="5a1c1550-3028-48bc-af35-fc139036000a" providerId="ADAL" clId="{843DEDB1-7A3D-491C-9CD8-C325FDC5DCE7}" dt="2024-10-04T11:22:04.301" v="12" actId="14100"/>
        <pc:sldMkLst>
          <pc:docMk/>
          <pc:sldMk cId="1806535746" sldId="515"/>
        </pc:sldMkLst>
        <pc:spChg chg="mod">
          <ac:chgData name="McGuirk, Lisa" userId="5a1c1550-3028-48bc-af35-fc139036000a" providerId="ADAL" clId="{843DEDB1-7A3D-491C-9CD8-C325FDC5DCE7}" dt="2024-10-04T11:22:04.301" v="12" actId="14100"/>
          <ac:spMkLst>
            <pc:docMk/>
            <pc:sldMk cId="1806535746" sldId="515"/>
            <ac:spMk id="4" creationId="{C41FE555-F044-56C1-6090-78A96A26A4BA}"/>
          </ac:spMkLst>
        </pc:spChg>
      </pc:sldChg>
      <pc:sldChg chg="modSp add del mod">
        <pc:chgData name="McGuirk, Lisa" userId="5a1c1550-3028-48bc-af35-fc139036000a" providerId="ADAL" clId="{843DEDB1-7A3D-491C-9CD8-C325FDC5DCE7}" dt="2024-10-04T11:21:51.139" v="11" actId="27636"/>
        <pc:sldMkLst>
          <pc:docMk/>
          <pc:sldMk cId="99835249" sldId="516"/>
        </pc:sldMkLst>
        <pc:spChg chg="mod">
          <ac:chgData name="McGuirk, Lisa" userId="5a1c1550-3028-48bc-af35-fc139036000a" providerId="ADAL" clId="{843DEDB1-7A3D-491C-9CD8-C325FDC5DCE7}" dt="2024-10-04T11:21:51.139" v="11" actId="27636"/>
          <ac:spMkLst>
            <pc:docMk/>
            <pc:sldMk cId="99835249" sldId="516"/>
            <ac:spMk id="2" creationId="{0565298B-7A3A-05DF-DC23-90A75D213895}"/>
          </ac:spMkLst>
        </pc:spChg>
        <pc:spChg chg="mod">
          <ac:chgData name="McGuirk, Lisa" userId="5a1c1550-3028-48bc-af35-fc139036000a" providerId="ADAL" clId="{843DEDB1-7A3D-491C-9CD8-C325FDC5DCE7}" dt="2024-10-04T11:21:51.137" v="10" actId="27636"/>
          <ac:spMkLst>
            <pc:docMk/>
            <pc:sldMk cId="99835249" sldId="516"/>
            <ac:spMk id="4" creationId="{49A23A46-DD80-D08C-202E-46BA3969E513}"/>
          </ac:spMkLst>
        </pc:spChg>
      </pc:sldChg>
      <pc:sldChg chg="add del">
        <pc:chgData name="McGuirk, Lisa" userId="5a1c1550-3028-48bc-af35-fc139036000a" providerId="ADAL" clId="{843DEDB1-7A3D-491C-9CD8-C325FDC5DCE7}" dt="2024-10-11T11:57:07.151" v="2600" actId="47"/>
        <pc:sldMkLst>
          <pc:docMk/>
          <pc:sldMk cId="3880722519" sldId="521"/>
        </pc:sldMkLst>
      </pc:sldChg>
      <pc:sldChg chg="modSp add del mod">
        <pc:chgData name="McGuirk, Lisa" userId="5a1c1550-3028-48bc-af35-fc139036000a" providerId="ADAL" clId="{843DEDB1-7A3D-491C-9CD8-C325FDC5DCE7}" dt="2024-10-11T11:57:07.151" v="2600" actId="47"/>
        <pc:sldMkLst>
          <pc:docMk/>
          <pc:sldMk cId="122656056" sldId="522"/>
        </pc:sldMkLst>
        <pc:spChg chg="mod">
          <ac:chgData name="McGuirk, Lisa" userId="5a1c1550-3028-48bc-af35-fc139036000a" providerId="ADAL" clId="{843DEDB1-7A3D-491C-9CD8-C325FDC5DCE7}" dt="2024-10-11T11:56:16.240" v="2599" actId="14100"/>
          <ac:spMkLst>
            <pc:docMk/>
            <pc:sldMk cId="122656056" sldId="522"/>
            <ac:spMk id="7" creationId="{BE51ED55-06A3-C564-0C0A-04073EBA8303}"/>
          </ac:spMkLst>
        </pc:spChg>
      </pc:sldChg>
      <pc:sldChg chg="delSp modSp new mod modClrScheme chgLayout">
        <pc:chgData name="McGuirk, Lisa" userId="5a1c1550-3028-48bc-af35-fc139036000a" providerId="ADAL" clId="{843DEDB1-7A3D-491C-9CD8-C325FDC5DCE7}" dt="2024-10-04T11:20:41.196" v="3" actId="700"/>
        <pc:sldMkLst>
          <pc:docMk/>
          <pc:sldMk cId="568832411" sldId="523"/>
        </pc:sldMkLst>
        <pc:spChg chg="mod ord">
          <ac:chgData name="McGuirk, Lisa" userId="5a1c1550-3028-48bc-af35-fc139036000a" providerId="ADAL" clId="{843DEDB1-7A3D-491C-9CD8-C325FDC5DCE7}" dt="2024-10-04T11:20:41.196" v="3" actId="700"/>
          <ac:spMkLst>
            <pc:docMk/>
            <pc:sldMk cId="568832411" sldId="523"/>
            <ac:spMk id="2" creationId="{9A681A4B-9EE9-C659-5E9D-B4C8B4B9695B}"/>
          </ac:spMkLst>
        </pc:spChg>
        <pc:spChg chg="mod ord">
          <ac:chgData name="McGuirk, Lisa" userId="5a1c1550-3028-48bc-af35-fc139036000a" providerId="ADAL" clId="{843DEDB1-7A3D-491C-9CD8-C325FDC5DCE7}" dt="2024-10-04T11:20:41.196" v="3" actId="700"/>
          <ac:spMkLst>
            <pc:docMk/>
            <pc:sldMk cId="568832411" sldId="523"/>
            <ac:spMk id="3" creationId="{3DED6A14-298D-1C37-54D2-FA39275231A3}"/>
          </ac:spMkLst>
        </pc:spChg>
        <pc:spChg chg="del">
          <ac:chgData name="McGuirk, Lisa" userId="5a1c1550-3028-48bc-af35-fc139036000a" providerId="ADAL" clId="{843DEDB1-7A3D-491C-9CD8-C325FDC5DCE7}" dt="2024-10-04T11:20:41.196" v="3" actId="700"/>
          <ac:spMkLst>
            <pc:docMk/>
            <pc:sldMk cId="568832411" sldId="523"/>
            <ac:spMk id="4" creationId="{A2274EB5-3008-2CDB-CE17-A744F79DFF31}"/>
          </ac:spMkLst>
        </pc:spChg>
        <pc:spChg chg="del">
          <ac:chgData name="McGuirk, Lisa" userId="5a1c1550-3028-48bc-af35-fc139036000a" providerId="ADAL" clId="{843DEDB1-7A3D-491C-9CD8-C325FDC5DCE7}" dt="2024-10-04T11:20:41.196" v="3" actId="700"/>
          <ac:spMkLst>
            <pc:docMk/>
            <pc:sldMk cId="568832411" sldId="523"/>
            <ac:spMk id="5" creationId="{61E91652-B38F-9168-048E-E2ABB81BF017}"/>
          </ac:spMkLst>
        </pc:spChg>
      </pc:sldChg>
      <pc:sldChg chg="add del">
        <pc:chgData name="McGuirk, Lisa" userId="5a1c1550-3028-48bc-af35-fc139036000a" providerId="ADAL" clId="{843DEDB1-7A3D-491C-9CD8-C325FDC5DCE7}" dt="2024-10-04T11:21:44.577" v="9"/>
        <pc:sldMkLst>
          <pc:docMk/>
          <pc:sldMk cId="2455145384" sldId="524"/>
        </pc:sldMkLst>
      </pc:sldChg>
      <pc:sldChg chg="modSp new mod">
        <pc:chgData name="McGuirk, Lisa" userId="5a1c1550-3028-48bc-af35-fc139036000a" providerId="ADAL" clId="{843DEDB1-7A3D-491C-9CD8-C325FDC5DCE7}" dt="2024-10-11T12:46:08.498" v="3322" actId="14100"/>
        <pc:sldMkLst>
          <pc:docMk/>
          <pc:sldMk cId="2782600488" sldId="536"/>
        </pc:sldMkLst>
        <pc:spChg chg="mod">
          <ac:chgData name="McGuirk, Lisa" userId="5a1c1550-3028-48bc-af35-fc139036000a" providerId="ADAL" clId="{843DEDB1-7A3D-491C-9CD8-C325FDC5DCE7}" dt="2024-10-04T11:28:43.766" v="28" actId="20577"/>
          <ac:spMkLst>
            <pc:docMk/>
            <pc:sldMk cId="2782600488" sldId="536"/>
            <ac:spMk id="6" creationId="{F889AC48-9C1B-77F8-C180-D4CDFC38B867}"/>
          </ac:spMkLst>
        </pc:spChg>
        <pc:spChg chg="mod">
          <ac:chgData name="McGuirk, Lisa" userId="5a1c1550-3028-48bc-af35-fc139036000a" providerId="ADAL" clId="{843DEDB1-7A3D-491C-9CD8-C325FDC5DCE7}" dt="2024-10-11T12:46:08.498" v="3322" actId="14100"/>
          <ac:spMkLst>
            <pc:docMk/>
            <pc:sldMk cId="2782600488" sldId="536"/>
            <ac:spMk id="14" creationId="{DF4E6B8B-B779-48D4-F023-9BC77DE5BF00}"/>
          </ac:spMkLst>
        </pc:spChg>
      </pc:sldChg>
      <pc:sldChg chg="addSp delSp modSp new mod modClrScheme chgLayout">
        <pc:chgData name="McGuirk, Lisa" userId="5a1c1550-3028-48bc-af35-fc139036000a" providerId="ADAL" clId="{843DEDB1-7A3D-491C-9CD8-C325FDC5DCE7}" dt="2024-10-11T13:05:36.047" v="3961" actId="20577"/>
        <pc:sldMkLst>
          <pc:docMk/>
          <pc:sldMk cId="691675963" sldId="537"/>
        </pc:sldMkLst>
        <pc:spChg chg="mod ord">
          <ac:chgData name="McGuirk, Lisa" userId="5a1c1550-3028-48bc-af35-fc139036000a" providerId="ADAL" clId="{843DEDB1-7A3D-491C-9CD8-C325FDC5DCE7}" dt="2024-10-11T10:54:26.215" v="2303" actId="26606"/>
          <ac:spMkLst>
            <pc:docMk/>
            <pc:sldMk cId="691675963" sldId="537"/>
            <ac:spMk id="2" creationId="{86E75ED3-9963-C9AC-A407-1CE024BB2B99}"/>
          </ac:spMkLst>
        </pc:spChg>
        <pc:spChg chg="mod ord">
          <ac:chgData name="McGuirk, Lisa" userId="5a1c1550-3028-48bc-af35-fc139036000a" providerId="ADAL" clId="{843DEDB1-7A3D-491C-9CD8-C325FDC5DCE7}" dt="2024-10-11T10:54:26.215" v="2303" actId="26606"/>
          <ac:spMkLst>
            <pc:docMk/>
            <pc:sldMk cId="691675963" sldId="537"/>
            <ac:spMk id="3" creationId="{09FF0DD9-BA52-37DA-262C-6F45A7CDD34A}"/>
          </ac:spMkLst>
        </pc:spChg>
        <pc:spChg chg="add del mod ord">
          <ac:chgData name="McGuirk, Lisa" userId="5a1c1550-3028-48bc-af35-fc139036000a" providerId="ADAL" clId="{843DEDB1-7A3D-491C-9CD8-C325FDC5DCE7}" dt="2024-10-11T10:49:13.760" v="2282" actId="931"/>
          <ac:spMkLst>
            <pc:docMk/>
            <pc:sldMk cId="691675963" sldId="537"/>
            <ac:spMk id="4" creationId="{FF7C2C32-E6F1-8220-818D-88E5328B6D5E}"/>
          </ac:spMkLst>
        </pc:spChg>
        <pc:spChg chg="add mod ord">
          <ac:chgData name="McGuirk, Lisa" userId="5a1c1550-3028-48bc-af35-fc139036000a" providerId="ADAL" clId="{843DEDB1-7A3D-491C-9CD8-C325FDC5DCE7}" dt="2024-10-11T13:05:36.047" v="3961" actId="20577"/>
          <ac:spMkLst>
            <pc:docMk/>
            <pc:sldMk cId="691675963" sldId="537"/>
            <ac:spMk id="5" creationId="{10C2D5B7-1CC2-3138-960D-CE227EC44227}"/>
          </ac:spMkLst>
        </pc:spChg>
        <pc:spChg chg="mod ord">
          <ac:chgData name="McGuirk, Lisa" userId="5a1c1550-3028-48bc-af35-fc139036000a" providerId="ADAL" clId="{843DEDB1-7A3D-491C-9CD8-C325FDC5DCE7}" dt="2024-10-11T10:54:26.215" v="2303" actId="26606"/>
          <ac:spMkLst>
            <pc:docMk/>
            <pc:sldMk cId="691675963" sldId="537"/>
            <ac:spMk id="6" creationId="{16377885-A277-6487-7BE3-DD2E76A00BDC}"/>
          </ac:spMkLst>
        </pc:spChg>
        <pc:spChg chg="del mod ord">
          <ac:chgData name="McGuirk, Lisa" userId="5a1c1550-3028-48bc-af35-fc139036000a" providerId="ADAL" clId="{843DEDB1-7A3D-491C-9CD8-C325FDC5DCE7}" dt="2024-10-11T10:37:37.270" v="1560" actId="700"/>
          <ac:spMkLst>
            <pc:docMk/>
            <pc:sldMk cId="691675963" sldId="537"/>
            <ac:spMk id="7" creationId="{22485AF0-6A40-DDEF-75F4-EBFCA6A5A70F}"/>
          </ac:spMkLst>
        </pc:spChg>
        <pc:spChg chg="add del mod">
          <ac:chgData name="McGuirk, Lisa" userId="5a1c1550-3028-48bc-af35-fc139036000a" providerId="ADAL" clId="{843DEDB1-7A3D-491C-9CD8-C325FDC5DCE7}" dt="2024-10-11T10:49:54.304" v="2286" actId="931"/>
          <ac:spMkLst>
            <pc:docMk/>
            <pc:sldMk cId="691675963" sldId="537"/>
            <ac:spMk id="15" creationId="{B83B2968-2242-249F-44E3-CE2F449E42FA}"/>
          </ac:spMkLst>
        </pc:spChg>
        <pc:spChg chg="add del mod">
          <ac:chgData name="McGuirk, Lisa" userId="5a1c1550-3028-48bc-af35-fc139036000a" providerId="ADAL" clId="{843DEDB1-7A3D-491C-9CD8-C325FDC5DCE7}" dt="2024-10-11T10:50:58.012" v="2289" actId="931"/>
          <ac:spMkLst>
            <pc:docMk/>
            <pc:sldMk cId="691675963" sldId="537"/>
            <ac:spMk id="19" creationId="{888DFBCA-4120-037B-6173-2532BFC2B556}"/>
          </ac:spMkLst>
        </pc:spChg>
        <pc:spChg chg="add del mod">
          <ac:chgData name="McGuirk, Lisa" userId="5a1c1550-3028-48bc-af35-fc139036000a" providerId="ADAL" clId="{843DEDB1-7A3D-491C-9CD8-C325FDC5DCE7}" dt="2024-10-11T10:54:26.215" v="2303" actId="26606"/>
          <ac:spMkLst>
            <pc:docMk/>
            <pc:sldMk cId="691675963" sldId="537"/>
            <ac:spMk id="25" creationId="{E69E55BA-9004-0730-0A71-C6C8B82795E1}"/>
          </ac:spMkLst>
        </pc:spChg>
        <pc:picChg chg="add del mod">
          <ac:chgData name="McGuirk, Lisa" userId="5a1c1550-3028-48bc-af35-fc139036000a" providerId="ADAL" clId="{843DEDB1-7A3D-491C-9CD8-C325FDC5DCE7}" dt="2024-10-11T10:49:24.790" v="2285" actId="478"/>
          <ac:picMkLst>
            <pc:docMk/>
            <pc:sldMk cId="691675963" sldId="537"/>
            <ac:picMk id="9" creationId="{078CE65D-5CBB-CB4A-D3C5-8CAC768EA1D3}"/>
          </ac:picMkLst>
        </pc:picChg>
        <pc:picChg chg="add del mod">
          <ac:chgData name="McGuirk, Lisa" userId="5a1c1550-3028-48bc-af35-fc139036000a" providerId="ADAL" clId="{843DEDB1-7A3D-491C-9CD8-C325FDC5DCE7}" dt="2024-10-11T10:49:24.790" v="2285" actId="478"/>
          <ac:picMkLst>
            <pc:docMk/>
            <pc:sldMk cId="691675963" sldId="537"/>
            <ac:picMk id="11" creationId="{149E75F7-B23A-5632-CE32-10575CB84A86}"/>
          </ac:picMkLst>
        </pc:picChg>
        <pc:picChg chg="add del mod">
          <ac:chgData name="McGuirk, Lisa" userId="5a1c1550-3028-48bc-af35-fc139036000a" providerId="ADAL" clId="{843DEDB1-7A3D-491C-9CD8-C325FDC5DCE7}" dt="2024-10-11T10:49:24.790" v="2285" actId="478"/>
          <ac:picMkLst>
            <pc:docMk/>
            <pc:sldMk cId="691675963" sldId="537"/>
            <ac:picMk id="13" creationId="{17417E3B-C33B-672B-0C4B-85061ADA00C3}"/>
          </ac:picMkLst>
        </pc:picChg>
        <pc:picChg chg="add del mod ord">
          <ac:chgData name="McGuirk, Lisa" userId="5a1c1550-3028-48bc-af35-fc139036000a" providerId="ADAL" clId="{843DEDB1-7A3D-491C-9CD8-C325FDC5DCE7}" dt="2024-10-11T10:50:18.779" v="2288" actId="478"/>
          <ac:picMkLst>
            <pc:docMk/>
            <pc:sldMk cId="691675963" sldId="537"/>
            <ac:picMk id="17" creationId="{376987AD-99C8-468A-017C-C6BE4B29FA6A}"/>
          </ac:picMkLst>
        </pc:picChg>
        <pc:picChg chg="add del mod ord">
          <ac:chgData name="McGuirk, Lisa" userId="5a1c1550-3028-48bc-af35-fc139036000a" providerId="ADAL" clId="{843DEDB1-7A3D-491C-9CD8-C325FDC5DCE7}" dt="2024-10-11T10:54:22.452" v="2302" actId="478"/>
          <ac:picMkLst>
            <pc:docMk/>
            <pc:sldMk cId="691675963" sldId="537"/>
            <ac:picMk id="21" creationId="{F58EE61F-C4D0-3BAD-301A-C9FAFCDB78A1}"/>
          </ac:picMkLst>
        </pc:picChg>
        <pc:picChg chg="add mod">
          <ac:chgData name="McGuirk, Lisa" userId="5a1c1550-3028-48bc-af35-fc139036000a" providerId="ADAL" clId="{843DEDB1-7A3D-491C-9CD8-C325FDC5DCE7}" dt="2024-10-11T10:54:26.215" v="2303" actId="26606"/>
          <ac:picMkLst>
            <pc:docMk/>
            <pc:sldMk cId="691675963" sldId="537"/>
            <ac:picMk id="23" creationId="{59B652CC-74CF-F51A-AA51-3AFF05744A8C}"/>
          </ac:picMkLst>
        </pc:picChg>
      </pc:sldChg>
      <pc:sldChg chg="addSp delSp modSp new mod modClrScheme chgLayout">
        <pc:chgData name="McGuirk, Lisa" userId="5a1c1550-3028-48bc-af35-fc139036000a" providerId="ADAL" clId="{843DEDB1-7A3D-491C-9CD8-C325FDC5DCE7}" dt="2024-10-14T08:34:38.861" v="4098" actId="20577"/>
        <pc:sldMkLst>
          <pc:docMk/>
          <pc:sldMk cId="2812300028" sldId="538"/>
        </pc:sldMkLst>
        <pc:spChg chg="mod">
          <ac:chgData name="McGuirk, Lisa" userId="5a1c1550-3028-48bc-af35-fc139036000a" providerId="ADAL" clId="{843DEDB1-7A3D-491C-9CD8-C325FDC5DCE7}" dt="2024-10-11T13:00:46.516" v="3914" actId="26606"/>
          <ac:spMkLst>
            <pc:docMk/>
            <pc:sldMk cId="2812300028" sldId="538"/>
            <ac:spMk id="2" creationId="{3197BD3C-A674-5255-6C4A-6CDD7B7ED374}"/>
          </ac:spMkLst>
        </pc:spChg>
        <pc:spChg chg="mod">
          <ac:chgData name="McGuirk, Lisa" userId="5a1c1550-3028-48bc-af35-fc139036000a" providerId="ADAL" clId="{843DEDB1-7A3D-491C-9CD8-C325FDC5DCE7}" dt="2024-10-11T13:00:46.516" v="3914" actId="26606"/>
          <ac:spMkLst>
            <pc:docMk/>
            <pc:sldMk cId="2812300028" sldId="538"/>
            <ac:spMk id="3" creationId="{EC628302-39AB-7FEF-916F-A3B1A0D977A6}"/>
          </ac:spMkLst>
        </pc:spChg>
        <pc:spChg chg="mod ord">
          <ac:chgData name="McGuirk, Lisa" userId="5a1c1550-3028-48bc-af35-fc139036000a" providerId="ADAL" clId="{843DEDB1-7A3D-491C-9CD8-C325FDC5DCE7}" dt="2024-10-11T13:04:21.347" v="3952" actId="20577"/>
          <ac:spMkLst>
            <pc:docMk/>
            <pc:sldMk cId="2812300028" sldId="538"/>
            <ac:spMk id="6" creationId="{0ADF57E5-DCF9-C80A-E715-0B5907B2302B}"/>
          </ac:spMkLst>
        </pc:spChg>
        <pc:spChg chg="del">
          <ac:chgData name="McGuirk, Lisa" userId="5a1c1550-3028-48bc-af35-fc139036000a" providerId="ADAL" clId="{843DEDB1-7A3D-491C-9CD8-C325FDC5DCE7}" dt="2024-10-11T12:58:30.522" v="3682" actId="22"/>
          <ac:spMkLst>
            <pc:docMk/>
            <pc:sldMk cId="2812300028" sldId="538"/>
            <ac:spMk id="7" creationId="{B8EB52A0-03DC-36C2-A1AF-C9857AC070B9}"/>
          </ac:spMkLst>
        </pc:spChg>
        <pc:spChg chg="add mod ord">
          <ac:chgData name="McGuirk, Lisa" userId="5a1c1550-3028-48bc-af35-fc139036000a" providerId="ADAL" clId="{843DEDB1-7A3D-491C-9CD8-C325FDC5DCE7}" dt="2024-10-14T08:34:38.861" v="4098" actId="20577"/>
          <ac:spMkLst>
            <pc:docMk/>
            <pc:sldMk cId="2812300028" sldId="538"/>
            <ac:spMk id="11" creationId="{6538575C-C90B-1B00-35E8-6B67B2B20E36}"/>
          </ac:spMkLst>
        </pc:spChg>
        <pc:picChg chg="add mod ord">
          <ac:chgData name="McGuirk, Lisa" userId="5a1c1550-3028-48bc-af35-fc139036000a" providerId="ADAL" clId="{843DEDB1-7A3D-491C-9CD8-C325FDC5DCE7}" dt="2024-10-11T13:04:59.363" v="3958" actId="14100"/>
          <ac:picMkLst>
            <pc:docMk/>
            <pc:sldMk cId="2812300028" sldId="538"/>
            <ac:picMk id="5" creationId="{C267E3FE-4BFB-1551-E812-AEA245DFA6C1}"/>
          </ac:picMkLst>
        </pc:picChg>
      </pc:sldChg>
      <pc:sldChg chg="modSp new del mod">
        <pc:chgData name="McGuirk, Lisa" userId="5a1c1550-3028-48bc-af35-fc139036000a" providerId="ADAL" clId="{843DEDB1-7A3D-491C-9CD8-C325FDC5DCE7}" dt="2024-10-11T10:23:32.567" v="1495" actId="47"/>
        <pc:sldMkLst>
          <pc:docMk/>
          <pc:sldMk cId="3915869872" sldId="539"/>
        </pc:sldMkLst>
        <pc:spChg chg="mod">
          <ac:chgData name="McGuirk, Lisa" userId="5a1c1550-3028-48bc-af35-fc139036000a" providerId="ADAL" clId="{843DEDB1-7A3D-491C-9CD8-C325FDC5DCE7}" dt="2024-10-04T11:35:12.652" v="341" actId="20577"/>
          <ac:spMkLst>
            <pc:docMk/>
            <pc:sldMk cId="3915869872" sldId="539"/>
            <ac:spMk id="6" creationId="{F74D76A0-3ECB-1AB3-E52E-F6BF20B615E5}"/>
          </ac:spMkLst>
        </pc:spChg>
      </pc:sldChg>
      <pc:sldChg chg="modSp new mod ord">
        <pc:chgData name="McGuirk, Lisa" userId="5a1c1550-3028-48bc-af35-fc139036000a" providerId="ADAL" clId="{843DEDB1-7A3D-491C-9CD8-C325FDC5DCE7}" dt="2024-10-04T12:00:47.096" v="973"/>
        <pc:sldMkLst>
          <pc:docMk/>
          <pc:sldMk cId="3996379227" sldId="540"/>
        </pc:sldMkLst>
        <pc:spChg chg="mod">
          <ac:chgData name="McGuirk, Lisa" userId="5a1c1550-3028-48bc-af35-fc139036000a" providerId="ADAL" clId="{843DEDB1-7A3D-491C-9CD8-C325FDC5DCE7}" dt="2024-10-04T11:37:13.019" v="415" actId="20577"/>
          <ac:spMkLst>
            <pc:docMk/>
            <pc:sldMk cId="3996379227" sldId="540"/>
            <ac:spMk id="6" creationId="{2189D51F-B451-D733-B0AF-2DFBCBF09999}"/>
          </ac:spMkLst>
        </pc:spChg>
      </pc:sldChg>
      <pc:sldChg chg="modSp new mod">
        <pc:chgData name="McGuirk, Lisa" userId="5a1c1550-3028-48bc-af35-fc139036000a" providerId="ADAL" clId="{843DEDB1-7A3D-491C-9CD8-C325FDC5DCE7}" dt="2024-10-04T12:10:20.792" v="1289" actId="20577"/>
        <pc:sldMkLst>
          <pc:docMk/>
          <pc:sldMk cId="3429469162" sldId="541"/>
        </pc:sldMkLst>
        <pc:spChg chg="mod">
          <ac:chgData name="McGuirk, Lisa" userId="5a1c1550-3028-48bc-af35-fc139036000a" providerId="ADAL" clId="{843DEDB1-7A3D-491C-9CD8-C325FDC5DCE7}" dt="2024-10-04T12:10:20.792" v="1289" actId="20577"/>
          <ac:spMkLst>
            <pc:docMk/>
            <pc:sldMk cId="3429469162" sldId="541"/>
            <ac:spMk id="5" creationId="{965A3AF6-7DD9-F548-1507-2F1F70CB2CCE}"/>
          </ac:spMkLst>
        </pc:spChg>
      </pc:sldChg>
      <pc:sldChg chg="new del">
        <pc:chgData name="McGuirk, Lisa" userId="5a1c1550-3028-48bc-af35-fc139036000a" providerId="ADAL" clId="{843DEDB1-7A3D-491C-9CD8-C325FDC5DCE7}" dt="2024-10-04T11:53:13.277" v="925" actId="47"/>
        <pc:sldMkLst>
          <pc:docMk/>
          <pc:sldMk cId="139619964" sldId="542"/>
        </pc:sldMkLst>
      </pc:sldChg>
      <pc:sldChg chg="modSp new del mod">
        <pc:chgData name="McGuirk, Lisa" userId="5a1c1550-3028-48bc-af35-fc139036000a" providerId="ADAL" clId="{843DEDB1-7A3D-491C-9CD8-C325FDC5DCE7}" dt="2024-10-11T10:36:40.121" v="1558" actId="47"/>
        <pc:sldMkLst>
          <pc:docMk/>
          <pc:sldMk cId="3931891621" sldId="543"/>
        </pc:sldMkLst>
        <pc:spChg chg="mod">
          <ac:chgData name="McGuirk, Lisa" userId="5a1c1550-3028-48bc-af35-fc139036000a" providerId="ADAL" clId="{843DEDB1-7A3D-491C-9CD8-C325FDC5DCE7}" dt="2024-10-04T11:52:08.352" v="924" actId="20577"/>
          <ac:spMkLst>
            <pc:docMk/>
            <pc:sldMk cId="3931891621" sldId="543"/>
            <ac:spMk id="4" creationId="{E6A1F3E1-3879-B412-F0B9-57F5074C59E8}"/>
          </ac:spMkLst>
        </pc:spChg>
      </pc:sldChg>
      <pc:sldChg chg="addSp delSp modSp new del mod ord modClrScheme chgLayout">
        <pc:chgData name="McGuirk, Lisa" userId="5a1c1550-3028-48bc-af35-fc139036000a" providerId="ADAL" clId="{843DEDB1-7A3D-491C-9CD8-C325FDC5DCE7}" dt="2024-10-11T10:37:03.247" v="1559" actId="47"/>
        <pc:sldMkLst>
          <pc:docMk/>
          <pc:sldMk cId="632017890" sldId="544"/>
        </pc:sldMkLst>
        <pc:spChg chg="mod ord">
          <ac:chgData name="McGuirk, Lisa" userId="5a1c1550-3028-48bc-af35-fc139036000a" providerId="ADAL" clId="{843DEDB1-7A3D-491C-9CD8-C325FDC5DCE7}" dt="2024-10-04T12:00:18.037" v="929" actId="700"/>
          <ac:spMkLst>
            <pc:docMk/>
            <pc:sldMk cId="632017890" sldId="544"/>
            <ac:spMk id="2" creationId="{D200C1B4-2689-1FAF-8492-8CC23D051CED}"/>
          </ac:spMkLst>
        </pc:spChg>
        <pc:spChg chg="mod ord">
          <ac:chgData name="McGuirk, Lisa" userId="5a1c1550-3028-48bc-af35-fc139036000a" providerId="ADAL" clId="{843DEDB1-7A3D-491C-9CD8-C325FDC5DCE7}" dt="2024-10-04T12:00:18.037" v="929" actId="700"/>
          <ac:spMkLst>
            <pc:docMk/>
            <pc:sldMk cId="632017890" sldId="544"/>
            <ac:spMk id="3" creationId="{C2D06709-1873-6445-3557-FD953D520F9F}"/>
          </ac:spMkLst>
        </pc:spChg>
        <pc:spChg chg="del mod ord">
          <ac:chgData name="McGuirk, Lisa" userId="5a1c1550-3028-48bc-af35-fc139036000a" providerId="ADAL" clId="{843DEDB1-7A3D-491C-9CD8-C325FDC5DCE7}" dt="2024-10-04T12:00:18.037" v="929" actId="700"/>
          <ac:spMkLst>
            <pc:docMk/>
            <pc:sldMk cId="632017890" sldId="544"/>
            <ac:spMk id="4" creationId="{1AD672E3-DF9F-3726-7B2B-413D419573D5}"/>
          </ac:spMkLst>
        </pc:spChg>
        <pc:spChg chg="del">
          <ac:chgData name="McGuirk, Lisa" userId="5a1c1550-3028-48bc-af35-fc139036000a" providerId="ADAL" clId="{843DEDB1-7A3D-491C-9CD8-C325FDC5DCE7}" dt="2024-10-04T12:00:18.037" v="929" actId="700"/>
          <ac:spMkLst>
            <pc:docMk/>
            <pc:sldMk cId="632017890" sldId="544"/>
            <ac:spMk id="5" creationId="{7E6925C8-DC11-9159-D8DE-E75DEFFC7BFD}"/>
          </ac:spMkLst>
        </pc:spChg>
        <pc:spChg chg="add mod ord">
          <ac:chgData name="McGuirk, Lisa" userId="5a1c1550-3028-48bc-af35-fc139036000a" providerId="ADAL" clId="{843DEDB1-7A3D-491C-9CD8-C325FDC5DCE7}" dt="2024-10-09T13:38:54.433" v="1335" actId="20577"/>
          <ac:spMkLst>
            <pc:docMk/>
            <pc:sldMk cId="632017890" sldId="544"/>
            <ac:spMk id="6" creationId="{399F6775-D05B-AE3C-18F7-C7BCE27FEACF}"/>
          </ac:spMkLst>
        </pc:spChg>
      </pc:sldChg>
      <pc:sldChg chg="addSp delSp modSp new del mod modClrScheme chgLayout">
        <pc:chgData name="McGuirk, Lisa" userId="5a1c1550-3028-48bc-af35-fc139036000a" providerId="ADAL" clId="{843DEDB1-7A3D-491C-9CD8-C325FDC5DCE7}" dt="2024-10-11T10:55:42.501" v="2314" actId="47"/>
        <pc:sldMkLst>
          <pc:docMk/>
          <pc:sldMk cId="3650351563" sldId="545"/>
        </pc:sldMkLst>
        <pc:spChg chg="mod ord">
          <ac:chgData name="McGuirk, Lisa" userId="5a1c1550-3028-48bc-af35-fc139036000a" providerId="ADAL" clId="{843DEDB1-7A3D-491C-9CD8-C325FDC5DCE7}" dt="2024-10-04T12:13:40.153" v="1291" actId="700"/>
          <ac:spMkLst>
            <pc:docMk/>
            <pc:sldMk cId="3650351563" sldId="545"/>
            <ac:spMk id="2" creationId="{289E4187-5361-C3DF-C7C2-6A481F9B42A5}"/>
          </ac:spMkLst>
        </pc:spChg>
        <pc:spChg chg="mod ord">
          <ac:chgData name="McGuirk, Lisa" userId="5a1c1550-3028-48bc-af35-fc139036000a" providerId="ADAL" clId="{843DEDB1-7A3D-491C-9CD8-C325FDC5DCE7}" dt="2024-10-04T12:13:40.153" v="1291" actId="700"/>
          <ac:spMkLst>
            <pc:docMk/>
            <pc:sldMk cId="3650351563" sldId="545"/>
            <ac:spMk id="3" creationId="{27518ED0-43A0-BC48-D6DD-B8B10AC57E0F}"/>
          </ac:spMkLst>
        </pc:spChg>
        <pc:spChg chg="del">
          <ac:chgData name="McGuirk, Lisa" userId="5a1c1550-3028-48bc-af35-fc139036000a" providerId="ADAL" clId="{843DEDB1-7A3D-491C-9CD8-C325FDC5DCE7}" dt="2024-10-04T12:13:40.153" v="1291" actId="700"/>
          <ac:spMkLst>
            <pc:docMk/>
            <pc:sldMk cId="3650351563" sldId="545"/>
            <ac:spMk id="4" creationId="{6309D632-7FBA-114F-EDD7-7F6FCFDDFA35}"/>
          </ac:spMkLst>
        </pc:spChg>
        <pc:spChg chg="del">
          <ac:chgData name="McGuirk, Lisa" userId="5a1c1550-3028-48bc-af35-fc139036000a" providerId="ADAL" clId="{843DEDB1-7A3D-491C-9CD8-C325FDC5DCE7}" dt="2024-10-04T12:13:40.153" v="1291" actId="700"/>
          <ac:spMkLst>
            <pc:docMk/>
            <pc:sldMk cId="3650351563" sldId="545"/>
            <ac:spMk id="5" creationId="{D69CA909-8C2C-5D48-4861-D172C5E5E949}"/>
          </ac:spMkLst>
        </pc:spChg>
        <pc:spChg chg="del mod ord">
          <ac:chgData name="McGuirk, Lisa" userId="5a1c1550-3028-48bc-af35-fc139036000a" providerId="ADAL" clId="{843DEDB1-7A3D-491C-9CD8-C325FDC5DCE7}" dt="2024-10-04T12:13:40.153" v="1291" actId="700"/>
          <ac:spMkLst>
            <pc:docMk/>
            <pc:sldMk cId="3650351563" sldId="545"/>
            <ac:spMk id="6" creationId="{E6390736-FB7E-5FE9-9059-20F830EEAAE1}"/>
          </ac:spMkLst>
        </pc:spChg>
        <pc:spChg chg="add mod ord">
          <ac:chgData name="McGuirk, Lisa" userId="5a1c1550-3028-48bc-af35-fc139036000a" providerId="ADAL" clId="{843DEDB1-7A3D-491C-9CD8-C325FDC5DCE7}" dt="2024-10-04T12:13:48.645" v="1311" actId="20577"/>
          <ac:spMkLst>
            <pc:docMk/>
            <pc:sldMk cId="3650351563" sldId="545"/>
            <ac:spMk id="7" creationId="{0C5EE940-BAEB-163E-7BE7-2D6569782410}"/>
          </ac:spMkLst>
        </pc:spChg>
      </pc:sldChg>
      <pc:sldChg chg="modSp mod">
        <pc:chgData name="McGuirk, Lisa" userId="5a1c1550-3028-48bc-af35-fc139036000a" providerId="ADAL" clId="{843DEDB1-7A3D-491C-9CD8-C325FDC5DCE7}" dt="2024-10-14T08:37:37.117" v="4105" actId="20577"/>
        <pc:sldMkLst>
          <pc:docMk/>
          <pc:sldMk cId="4118472337" sldId="555"/>
        </pc:sldMkLst>
        <pc:spChg chg="mod">
          <ac:chgData name="McGuirk, Lisa" userId="5a1c1550-3028-48bc-af35-fc139036000a" providerId="ADAL" clId="{843DEDB1-7A3D-491C-9CD8-C325FDC5DCE7}" dt="2024-10-14T08:37:37.117" v="4105" actId="20577"/>
          <ac:spMkLst>
            <pc:docMk/>
            <pc:sldMk cId="4118472337" sldId="555"/>
            <ac:spMk id="6" creationId="{1264798A-6F5C-1B3A-CA38-D89173A658B8}"/>
          </ac:spMkLst>
        </pc:spChg>
      </pc:sldChg>
      <pc:sldChg chg="modSp mod">
        <pc:chgData name="McGuirk, Lisa" userId="5a1c1550-3028-48bc-af35-fc139036000a" providerId="ADAL" clId="{843DEDB1-7A3D-491C-9CD8-C325FDC5DCE7}" dt="2024-10-11T11:38:43.089" v="2526" actId="6549"/>
        <pc:sldMkLst>
          <pc:docMk/>
          <pc:sldMk cId="1676820571" sldId="559"/>
        </pc:sldMkLst>
        <pc:spChg chg="mod">
          <ac:chgData name="McGuirk, Lisa" userId="5a1c1550-3028-48bc-af35-fc139036000a" providerId="ADAL" clId="{843DEDB1-7A3D-491C-9CD8-C325FDC5DCE7}" dt="2024-10-11T11:38:43.089" v="2526" actId="6549"/>
          <ac:spMkLst>
            <pc:docMk/>
            <pc:sldMk cId="1676820571" sldId="559"/>
            <ac:spMk id="4" creationId="{0818D525-6748-6889-A802-7AEE9AA9740F}"/>
          </ac:spMkLst>
        </pc:spChg>
      </pc:sldChg>
      <pc:sldChg chg="modSp mod">
        <pc:chgData name="McGuirk, Lisa" userId="5a1c1550-3028-48bc-af35-fc139036000a" providerId="ADAL" clId="{843DEDB1-7A3D-491C-9CD8-C325FDC5DCE7}" dt="2024-10-11T09:54:36.882" v="1354" actId="20577"/>
        <pc:sldMkLst>
          <pc:docMk/>
          <pc:sldMk cId="3007719580" sldId="560"/>
        </pc:sldMkLst>
        <pc:spChg chg="mod">
          <ac:chgData name="McGuirk, Lisa" userId="5a1c1550-3028-48bc-af35-fc139036000a" providerId="ADAL" clId="{843DEDB1-7A3D-491C-9CD8-C325FDC5DCE7}" dt="2024-10-11T09:54:36.882" v="1354" actId="20577"/>
          <ac:spMkLst>
            <pc:docMk/>
            <pc:sldMk cId="3007719580" sldId="560"/>
            <ac:spMk id="2" creationId="{41078B81-0172-ABC9-E2D9-BE0DE3B13AFF}"/>
          </ac:spMkLst>
        </pc:spChg>
      </pc:sldChg>
      <pc:sldChg chg="addSp delSp modSp mod modClrScheme chgLayout">
        <pc:chgData name="McGuirk, Lisa" userId="5a1c1550-3028-48bc-af35-fc139036000a" providerId="ADAL" clId="{843DEDB1-7A3D-491C-9CD8-C325FDC5DCE7}" dt="2024-10-14T12:30:02.958" v="4127" actId="931"/>
        <pc:sldMkLst>
          <pc:docMk/>
          <pc:sldMk cId="3714010427" sldId="561"/>
        </pc:sldMkLst>
        <pc:spChg chg="mod ord">
          <ac:chgData name="McGuirk, Lisa" userId="5a1c1550-3028-48bc-af35-fc139036000a" providerId="ADAL" clId="{843DEDB1-7A3D-491C-9CD8-C325FDC5DCE7}" dt="2024-10-14T12:29:32.141" v="4126" actId="26606"/>
          <ac:spMkLst>
            <pc:docMk/>
            <pc:sldMk cId="3714010427" sldId="561"/>
            <ac:spMk id="3" creationId="{904C2E97-D2BA-B234-DD43-940EC8368824}"/>
          </ac:spMkLst>
        </pc:spChg>
        <pc:spChg chg="mod">
          <ac:chgData name="McGuirk, Lisa" userId="5a1c1550-3028-48bc-af35-fc139036000a" providerId="ADAL" clId="{843DEDB1-7A3D-491C-9CD8-C325FDC5DCE7}" dt="2024-10-14T12:29:32.141" v="4126" actId="26606"/>
          <ac:spMkLst>
            <pc:docMk/>
            <pc:sldMk cId="3714010427" sldId="561"/>
            <ac:spMk id="5" creationId="{AFA8E87E-5EBF-8AD7-D021-6B4F9848A8D7}"/>
          </ac:spMkLst>
        </pc:spChg>
        <pc:spChg chg="mod">
          <ac:chgData name="McGuirk, Lisa" userId="5a1c1550-3028-48bc-af35-fc139036000a" providerId="ADAL" clId="{843DEDB1-7A3D-491C-9CD8-C325FDC5DCE7}" dt="2024-10-14T12:29:32.141" v="4126" actId="26606"/>
          <ac:spMkLst>
            <pc:docMk/>
            <pc:sldMk cId="3714010427" sldId="561"/>
            <ac:spMk id="12" creationId="{CFEA89E4-484D-6306-4936-C7DEDBB0A6B4}"/>
          </ac:spMkLst>
        </pc:spChg>
        <pc:spChg chg="mod">
          <ac:chgData name="McGuirk, Lisa" userId="5a1c1550-3028-48bc-af35-fc139036000a" providerId="ADAL" clId="{843DEDB1-7A3D-491C-9CD8-C325FDC5DCE7}" dt="2024-10-14T12:29:32.141" v="4126" actId="26606"/>
          <ac:spMkLst>
            <pc:docMk/>
            <pc:sldMk cId="3714010427" sldId="561"/>
            <ac:spMk id="14" creationId="{A4372790-8882-C74E-936A-1C7A7A381D2E}"/>
          </ac:spMkLst>
        </pc:spChg>
        <pc:spChg chg="add del mod">
          <ac:chgData name="McGuirk, Lisa" userId="5a1c1550-3028-48bc-af35-fc139036000a" providerId="ADAL" clId="{843DEDB1-7A3D-491C-9CD8-C325FDC5DCE7}" dt="2024-10-14T12:30:02.958" v="4127" actId="931"/>
          <ac:spMkLst>
            <pc:docMk/>
            <pc:sldMk cId="3714010427" sldId="561"/>
            <ac:spMk id="19" creationId="{74C7D68F-4636-1C76-C522-814CCC9F44CD}"/>
          </ac:spMkLst>
        </pc:spChg>
        <pc:picChg chg="add mod">
          <ac:chgData name="McGuirk, Lisa" userId="5a1c1550-3028-48bc-af35-fc139036000a" providerId="ADAL" clId="{843DEDB1-7A3D-491C-9CD8-C325FDC5DCE7}" dt="2024-10-14T12:30:02.958" v="4127" actId="931"/>
          <ac:picMkLst>
            <pc:docMk/>
            <pc:sldMk cId="3714010427" sldId="561"/>
            <ac:picMk id="4" creationId="{0501E46A-DE14-43F0-A05B-E40B9B59A04C}"/>
          </ac:picMkLst>
        </pc:picChg>
        <pc:picChg chg="mod ord">
          <ac:chgData name="McGuirk, Lisa" userId="5a1c1550-3028-48bc-af35-fc139036000a" providerId="ADAL" clId="{843DEDB1-7A3D-491C-9CD8-C325FDC5DCE7}" dt="2024-10-14T12:29:32.141" v="4126" actId="26606"/>
          <ac:picMkLst>
            <pc:docMk/>
            <pc:sldMk cId="3714010427" sldId="561"/>
            <ac:picMk id="7" creationId="{DED15F57-6738-C773-6167-B88635485887}"/>
          </ac:picMkLst>
        </pc:picChg>
      </pc:sldChg>
      <pc:sldChg chg="modSp mod">
        <pc:chgData name="McGuirk, Lisa" userId="5a1c1550-3028-48bc-af35-fc139036000a" providerId="ADAL" clId="{843DEDB1-7A3D-491C-9CD8-C325FDC5DCE7}" dt="2024-10-11T12:44:40.263" v="3311" actId="14100"/>
        <pc:sldMkLst>
          <pc:docMk/>
          <pc:sldMk cId="391956987" sldId="562"/>
        </pc:sldMkLst>
        <pc:spChg chg="mod">
          <ac:chgData name="McGuirk, Lisa" userId="5a1c1550-3028-48bc-af35-fc139036000a" providerId="ADAL" clId="{843DEDB1-7A3D-491C-9CD8-C325FDC5DCE7}" dt="2024-10-11T12:44:40.263" v="3311" actId="14100"/>
          <ac:spMkLst>
            <pc:docMk/>
            <pc:sldMk cId="391956987" sldId="562"/>
            <ac:spMk id="7" creationId="{4AE6495E-4E72-7F4C-6356-9E1D35FB63B0}"/>
          </ac:spMkLst>
        </pc:spChg>
      </pc:sldChg>
      <pc:sldChg chg="modSp mod">
        <pc:chgData name="McGuirk, Lisa" userId="5a1c1550-3028-48bc-af35-fc139036000a" providerId="ADAL" clId="{843DEDB1-7A3D-491C-9CD8-C325FDC5DCE7}" dt="2024-10-11T12:45:36.593" v="3321" actId="20577"/>
        <pc:sldMkLst>
          <pc:docMk/>
          <pc:sldMk cId="192915619" sldId="563"/>
        </pc:sldMkLst>
        <pc:spChg chg="mod">
          <ac:chgData name="McGuirk, Lisa" userId="5a1c1550-3028-48bc-af35-fc139036000a" providerId="ADAL" clId="{843DEDB1-7A3D-491C-9CD8-C325FDC5DCE7}" dt="2024-10-11T12:45:36.593" v="3321" actId="20577"/>
          <ac:spMkLst>
            <pc:docMk/>
            <pc:sldMk cId="192915619" sldId="563"/>
            <ac:spMk id="9" creationId="{DA0FD069-8BD3-24F7-AE5B-67646202D145}"/>
          </ac:spMkLst>
        </pc:spChg>
      </pc:sldChg>
      <pc:sldChg chg="modSp mod modClrScheme chgLayout">
        <pc:chgData name="McGuirk, Lisa" userId="5a1c1550-3028-48bc-af35-fc139036000a" providerId="ADAL" clId="{843DEDB1-7A3D-491C-9CD8-C325FDC5DCE7}" dt="2024-10-11T10:22:50.453" v="1494" actId="20577"/>
        <pc:sldMkLst>
          <pc:docMk/>
          <pc:sldMk cId="1717558047" sldId="564"/>
        </pc:sldMkLst>
        <pc:spChg chg="mod">
          <ac:chgData name="McGuirk, Lisa" userId="5a1c1550-3028-48bc-af35-fc139036000a" providerId="ADAL" clId="{843DEDB1-7A3D-491C-9CD8-C325FDC5DCE7}" dt="2024-10-11T10:22:46.767" v="1493" actId="26606"/>
          <ac:spMkLst>
            <pc:docMk/>
            <pc:sldMk cId="1717558047" sldId="564"/>
            <ac:spMk id="3" creationId="{0154F3A6-1D4A-6347-C59D-0FD3C3FC65DA}"/>
          </ac:spMkLst>
        </pc:spChg>
        <pc:spChg chg="mod">
          <ac:chgData name="McGuirk, Lisa" userId="5a1c1550-3028-48bc-af35-fc139036000a" providerId="ADAL" clId="{843DEDB1-7A3D-491C-9CD8-C325FDC5DCE7}" dt="2024-10-11T10:22:46.767" v="1493" actId="26606"/>
          <ac:spMkLst>
            <pc:docMk/>
            <pc:sldMk cId="1717558047" sldId="564"/>
            <ac:spMk id="4" creationId="{92C7DAFD-2D8A-6AF3-BB29-EBD1698D8967}"/>
          </ac:spMkLst>
        </pc:spChg>
        <pc:spChg chg="mod">
          <ac:chgData name="McGuirk, Lisa" userId="5a1c1550-3028-48bc-af35-fc139036000a" providerId="ADAL" clId="{843DEDB1-7A3D-491C-9CD8-C325FDC5DCE7}" dt="2024-10-11T10:22:46.767" v="1493" actId="26606"/>
          <ac:spMkLst>
            <pc:docMk/>
            <pc:sldMk cId="1717558047" sldId="564"/>
            <ac:spMk id="6" creationId="{A195A2E0-E97B-7870-E6F5-C4AA288DEA88}"/>
          </ac:spMkLst>
        </pc:spChg>
        <pc:spChg chg="mod">
          <ac:chgData name="McGuirk, Lisa" userId="5a1c1550-3028-48bc-af35-fc139036000a" providerId="ADAL" clId="{843DEDB1-7A3D-491C-9CD8-C325FDC5DCE7}" dt="2024-10-11T10:22:50.453" v="1494" actId="20577"/>
          <ac:spMkLst>
            <pc:docMk/>
            <pc:sldMk cId="1717558047" sldId="564"/>
            <ac:spMk id="19" creationId="{6D1EF0EC-8026-1356-5108-D36814AD3BB0}"/>
          </ac:spMkLst>
        </pc:spChg>
        <pc:picChg chg="mod ord">
          <ac:chgData name="McGuirk, Lisa" userId="5a1c1550-3028-48bc-af35-fc139036000a" providerId="ADAL" clId="{843DEDB1-7A3D-491C-9CD8-C325FDC5DCE7}" dt="2024-10-11T10:22:46.767" v="1493" actId="26606"/>
          <ac:picMkLst>
            <pc:docMk/>
            <pc:sldMk cId="1717558047" sldId="564"/>
            <ac:picMk id="10" creationId="{57C9F906-F884-3F71-766F-37325DA84CB2}"/>
          </ac:picMkLst>
        </pc:picChg>
      </pc:sldChg>
      <pc:sldChg chg="addSp delSp modSp new mod modClrScheme chgLayout">
        <pc:chgData name="McGuirk, Lisa" userId="5a1c1550-3028-48bc-af35-fc139036000a" providerId="ADAL" clId="{843DEDB1-7A3D-491C-9CD8-C325FDC5DCE7}" dt="2024-10-11T12:47:01.495" v="3333" actId="1076"/>
        <pc:sldMkLst>
          <pc:docMk/>
          <pc:sldMk cId="857854998" sldId="567"/>
        </pc:sldMkLst>
        <pc:spChg chg="mod ord">
          <ac:chgData name="McGuirk, Lisa" userId="5a1c1550-3028-48bc-af35-fc139036000a" providerId="ADAL" clId="{843DEDB1-7A3D-491C-9CD8-C325FDC5DCE7}" dt="2024-10-11T12:40:47.878" v="3122" actId="26606"/>
          <ac:spMkLst>
            <pc:docMk/>
            <pc:sldMk cId="857854998" sldId="567"/>
            <ac:spMk id="2" creationId="{2F5E1904-4C21-B19E-9E86-4B5FAFCC223F}"/>
          </ac:spMkLst>
        </pc:spChg>
        <pc:spChg chg="mod ord">
          <ac:chgData name="McGuirk, Lisa" userId="5a1c1550-3028-48bc-af35-fc139036000a" providerId="ADAL" clId="{843DEDB1-7A3D-491C-9CD8-C325FDC5DCE7}" dt="2024-10-11T12:40:47.878" v="3122" actId="26606"/>
          <ac:spMkLst>
            <pc:docMk/>
            <pc:sldMk cId="857854998" sldId="567"/>
            <ac:spMk id="3" creationId="{C4C964E5-1882-0DBB-56B0-F3BE6EE8836D}"/>
          </ac:spMkLst>
        </pc:spChg>
        <pc:spChg chg="del">
          <ac:chgData name="McGuirk, Lisa" userId="5a1c1550-3028-48bc-af35-fc139036000a" providerId="ADAL" clId="{843DEDB1-7A3D-491C-9CD8-C325FDC5DCE7}" dt="2024-10-11T12:39:02.896" v="3115" actId="700"/>
          <ac:spMkLst>
            <pc:docMk/>
            <pc:sldMk cId="857854998" sldId="567"/>
            <ac:spMk id="4" creationId="{EFADC1DE-3461-B162-04BF-9DEBE8D08DA2}"/>
          </ac:spMkLst>
        </pc:spChg>
        <pc:spChg chg="del">
          <ac:chgData name="McGuirk, Lisa" userId="5a1c1550-3028-48bc-af35-fc139036000a" providerId="ADAL" clId="{843DEDB1-7A3D-491C-9CD8-C325FDC5DCE7}" dt="2024-10-11T12:39:02.896" v="3115" actId="700"/>
          <ac:spMkLst>
            <pc:docMk/>
            <pc:sldMk cId="857854998" sldId="567"/>
            <ac:spMk id="5" creationId="{B1DCE289-570B-92D8-8B4B-C907244E93A0}"/>
          </ac:spMkLst>
        </pc:spChg>
        <pc:spChg chg="add del mod ord">
          <ac:chgData name="McGuirk, Lisa" userId="5a1c1550-3028-48bc-af35-fc139036000a" providerId="ADAL" clId="{843DEDB1-7A3D-491C-9CD8-C325FDC5DCE7}" dt="2024-10-11T12:40:47.878" v="3122" actId="26606"/>
          <ac:spMkLst>
            <pc:docMk/>
            <pc:sldMk cId="857854998" sldId="567"/>
            <ac:spMk id="6" creationId="{C1FC1AED-6840-5414-A587-8E406CEAF684}"/>
          </ac:spMkLst>
        </pc:spChg>
        <pc:spChg chg="add del mod ord">
          <ac:chgData name="McGuirk, Lisa" userId="5a1c1550-3028-48bc-af35-fc139036000a" providerId="ADAL" clId="{843DEDB1-7A3D-491C-9CD8-C325FDC5DCE7}" dt="2024-10-11T12:40:23.236" v="3119" actId="931"/>
          <ac:spMkLst>
            <pc:docMk/>
            <pc:sldMk cId="857854998" sldId="567"/>
            <ac:spMk id="7" creationId="{58B7220F-002A-88AC-119B-63D3B5E75794}"/>
          </ac:spMkLst>
        </pc:spChg>
        <pc:spChg chg="add mod">
          <ac:chgData name="McGuirk, Lisa" userId="5a1c1550-3028-48bc-af35-fc139036000a" providerId="ADAL" clId="{843DEDB1-7A3D-491C-9CD8-C325FDC5DCE7}" dt="2024-10-11T12:42:07.025" v="3188" actId="14100"/>
          <ac:spMkLst>
            <pc:docMk/>
            <pc:sldMk cId="857854998" sldId="567"/>
            <ac:spMk id="14" creationId="{9A39AD81-7EA0-5851-D2B0-41AA4B507806}"/>
          </ac:spMkLst>
        </pc:spChg>
        <pc:spChg chg="add del mod">
          <ac:chgData name="McGuirk, Lisa" userId="5a1c1550-3028-48bc-af35-fc139036000a" providerId="ADAL" clId="{843DEDB1-7A3D-491C-9CD8-C325FDC5DCE7}" dt="2024-10-11T12:40:59.741" v="3123" actId="478"/>
          <ac:spMkLst>
            <pc:docMk/>
            <pc:sldMk cId="857854998" sldId="567"/>
            <ac:spMk id="16" creationId="{03F476F6-E98B-E744-202A-66CC8E5B7190}"/>
          </ac:spMkLst>
        </pc:spChg>
        <pc:spChg chg="add del mod">
          <ac:chgData name="McGuirk, Lisa" userId="5a1c1550-3028-48bc-af35-fc139036000a" providerId="ADAL" clId="{843DEDB1-7A3D-491C-9CD8-C325FDC5DCE7}" dt="2024-10-11T12:41:04.144" v="3124" actId="478"/>
          <ac:spMkLst>
            <pc:docMk/>
            <pc:sldMk cId="857854998" sldId="567"/>
            <ac:spMk id="18" creationId="{330F76F6-8EC9-BF50-CFE7-B9A5415F3E7A}"/>
          </ac:spMkLst>
        </pc:spChg>
        <pc:spChg chg="add del">
          <ac:chgData name="McGuirk, Lisa" userId="5a1c1550-3028-48bc-af35-fc139036000a" providerId="ADAL" clId="{843DEDB1-7A3D-491C-9CD8-C325FDC5DCE7}" dt="2024-10-11T12:41:46.329" v="3179" actId="478"/>
          <ac:spMkLst>
            <pc:docMk/>
            <pc:sldMk cId="857854998" sldId="567"/>
            <ac:spMk id="19" creationId="{3455E0EE-8846-F40E-C3D6-28158382B58F}"/>
          </ac:spMkLst>
        </pc:spChg>
        <pc:spChg chg="add del">
          <ac:chgData name="McGuirk, Lisa" userId="5a1c1550-3028-48bc-af35-fc139036000a" providerId="ADAL" clId="{843DEDB1-7A3D-491C-9CD8-C325FDC5DCE7}" dt="2024-10-11T12:41:49.926" v="3180" actId="478"/>
          <ac:spMkLst>
            <pc:docMk/>
            <pc:sldMk cId="857854998" sldId="567"/>
            <ac:spMk id="21" creationId="{5D59267F-A9A8-DC8E-F9C2-45E7671CCAF7}"/>
          </ac:spMkLst>
        </pc:spChg>
        <pc:picChg chg="add mod ord">
          <ac:chgData name="McGuirk, Lisa" userId="5a1c1550-3028-48bc-af35-fc139036000a" providerId="ADAL" clId="{843DEDB1-7A3D-491C-9CD8-C325FDC5DCE7}" dt="2024-10-11T12:47:01.495" v="3333" actId="1076"/>
          <ac:picMkLst>
            <pc:docMk/>
            <pc:sldMk cId="857854998" sldId="567"/>
            <ac:picMk id="9" creationId="{399B89B0-7B3B-53E2-52E2-1DFD8804A1FA}"/>
          </ac:picMkLst>
        </pc:picChg>
      </pc:sldChg>
      <pc:sldChg chg="addSp delSp modSp new mod modClrScheme chgLayout">
        <pc:chgData name="McGuirk, Lisa" userId="5a1c1550-3028-48bc-af35-fc139036000a" providerId="ADAL" clId="{843DEDB1-7A3D-491C-9CD8-C325FDC5DCE7}" dt="2024-10-14T08:35:42.188" v="4099" actId="20577"/>
        <pc:sldMkLst>
          <pc:docMk/>
          <pc:sldMk cId="2938170713" sldId="568"/>
        </pc:sldMkLst>
        <pc:spChg chg="del mod ord">
          <ac:chgData name="McGuirk, Lisa" userId="5a1c1550-3028-48bc-af35-fc139036000a" providerId="ADAL" clId="{843DEDB1-7A3D-491C-9CD8-C325FDC5DCE7}" dt="2024-10-11T12:48:49.552" v="3336" actId="700"/>
          <ac:spMkLst>
            <pc:docMk/>
            <pc:sldMk cId="2938170713" sldId="568"/>
            <ac:spMk id="2" creationId="{F51A429E-FE63-F4D2-AC22-849B62177B87}"/>
          </ac:spMkLst>
        </pc:spChg>
        <pc:spChg chg="mod ord">
          <ac:chgData name="McGuirk, Lisa" userId="5a1c1550-3028-48bc-af35-fc139036000a" providerId="ADAL" clId="{843DEDB1-7A3D-491C-9CD8-C325FDC5DCE7}" dt="2024-10-11T13:01:12.575" v="3916" actId="26606"/>
          <ac:spMkLst>
            <pc:docMk/>
            <pc:sldMk cId="2938170713" sldId="568"/>
            <ac:spMk id="3" creationId="{6D3B8003-1DB6-9A7B-6295-6B0E4DB922F5}"/>
          </ac:spMkLst>
        </pc:spChg>
        <pc:spChg chg="mod ord">
          <ac:chgData name="McGuirk, Lisa" userId="5a1c1550-3028-48bc-af35-fc139036000a" providerId="ADAL" clId="{843DEDB1-7A3D-491C-9CD8-C325FDC5DCE7}" dt="2024-10-11T13:01:12.575" v="3916" actId="26606"/>
          <ac:spMkLst>
            <pc:docMk/>
            <pc:sldMk cId="2938170713" sldId="568"/>
            <ac:spMk id="4" creationId="{6B47DFDC-6D96-CE8B-DDE5-56A12B3310A2}"/>
          </ac:spMkLst>
        </pc:spChg>
        <pc:spChg chg="del mod ord">
          <ac:chgData name="McGuirk, Lisa" userId="5a1c1550-3028-48bc-af35-fc139036000a" providerId="ADAL" clId="{843DEDB1-7A3D-491C-9CD8-C325FDC5DCE7}" dt="2024-10-11T12:48:49.552" v="3336" actId="700"/>
          <ac:spMkLst>
            <pc:docMk/>
            <pc:sldMk cId="2938170713" sldId="568"/>
            <ac:spMk id="5" creationId="{5A7B68F7-7BCD-67AD-5A3F-579D898C0367}"/>
          </ac:spMkLst>
        </pc:spChg>
        <pc:spChg chg="del mod ord">
          <ac:chgData name="McGuirk, Lisa" userId="5a1c1550-3028-48bc-af35-fc139036000a" providerId="ADAL" clId="{843DEDB1-7A3D-491C-9CD8-C325FDC5DCE7}" dt="2024-10-11T12:48:49.552" v="3336" actId="700"/>
          <ac:spMkLst>
            <pc:docMk/>
            <pc:sldMk cId="2938170713" sldId="568"/>
            <ac:spMk id="6" creationId="{3865F614-A747-CBE1-DEB5-D2965527B7F1}"/>
          </ac:spMkLst>
        </pc:spChg>
        <pc:spChg chg="add mod ord">
          <ac:chgData name="McGuirk, Lisa" userId="5a1c1550-3028-48bc-af35-fc139036000a" providerId="ADAL" clId="{843DEDB1-7A3D-491C-9CD8-C325FDC5DCE7}" dt="2024-10-11T13:01:21.922" v="3928" actId="20577"/>
          <ac:spMkLst>
            <pc:docMk/>
            <pc:sldMk cId="2938170713" sldId="568"/>
            <ac:spMk id="7" creationId="{068E117B-9A74-2A31-D9ED-4270835E2CAE}"/>
          </ac:spMkLst>
        </pc:spChg>
        <pc:spChg chg="add del mod ord">
          <ac:chgData name="McGuirk, Lisa" userId="5a1c1550-3028-48bc-af35-fc139036000a" providerId="ADAL" clId="{843DEDB1-7A3D-491C-9CD8-C325FDC5DCE7}" dt="2024-10-11T12:50:04.675" v="3382" actId="22"/>
          <ac:spMkLst>
            <pc:docMk/>
            <pc:sldMk cId="2938170713" sldId="568"/>
            <ac:spMk id="8" creationId="{8CD94434-1476-65BA-FAAE-5F52B7B37A42}"/>
          </ac:spMkLst>
        </pc:spChg>
        <pc:spChg chg="add mod ord">
          <ac:chgData name="McGuirk, Lisa" userId="5a1c1550-3028-48bc-af35-fc139036000a" providerId="ADAL" clId="{843DEDB1-7A3D-491C-9CD8-C325FDC5DCE7}" dt="2024-10-14T08:35:42.188" v="4099" actId="20577"/>
          <ac:spMkLst>
            <pc:docMk/>
            <pc:sldMk cId="2938170713" sldId="568"/>
            <ac:spMk id="9" creationId="{09A59C8D-9D53-2865-5610-33D646CD404D}"/>
          </ac:spMkLst>
        </pc:spChg>
        <pc:spChg chg="add del mod">
          <ac:chgData name="McGuirk, Lisa" userId="5a1c1550-3028-48bc-af35-fc139036000a" providerId="ADAL" clId="{843DEDB1-7A3D-491C-9CD8-C325FDC5DCE7}" dt="2024-10-11T12:50:15.356" v="3384" actId="26606"/>
          <ac:spMkLst>
            <pc:docMk/>
            <pc:sldMk cId="2938170713" sldId="568"/>
            <ac:spMk id="16" creationId="{1556362D-8432-8AC7-78A9-1C467AD5951A}"/>
          </ac:spMkLst>
        </pc:spChg>
        <pc:picChg chg="add mod ord">
          <ac:chgData name="McGuirk, Lisa" userId="5a1c1550-3028-48bc-af35-fc139036000a" providerId="ADAL" clId="{843DEDB1-7A3D-491C-9CD8-C325FDC5DCE7}" dt="2024-10-11T13:04:39.139" v="3955" actId="14100"/>
          <ac:picMkLst>
            <pc:docMk/>
            <pc:sldMk cId="2938170713" sldId="568"/>
            <ac:picMk id="11" creationId="{2A35EC46-90C8-54B0-B2E2-702D1A87D3F0}"/>
          </ac:picMkLst>
        </pc:picChg>
      </pc:sldChg>
      <pc:sldChg chg="addSp delSp modSp new mod modClrScheme chgLayout">
        <pc:chgData name="McGuirk, Lisa" userId="5a1c1550-3028-48bc-af35-fc139036000a" providerId="ADAL" clId="{843DEDB1-7A3D-491C-9CD8-C325FDC5DCE7}" dt="2024-10-14T08:36:46.300" v="4102" actId="20577"/>
        <pc:sldMkLst>
          <pc:docMk/>
          <pc:sldMk cId="3398167608" sldId="569"/>
        </pc:sldMkLst>
        <pc:spChg chg="del mod ord">
          <ac:chgData name="McGuirk, Lisa" userId="5a1c1550-3028-48bc-af35-fc139036000a" providerId="ADAL" clId="{843DEDB1-7A3D-491C-9CD8-C325FDC5DCE7}" dt="2024-10-11T12:52:06.330" v="3483" actId="700"/>
          <ac:spMkLst>
            <pc:docMk/>
            <pc:sldMk cId="3398167608" sldId="569"/>
            <ac:spMk id="2" creationId="{30B1084D-F943-CEF3-19D9-914783041AA2}"/>
          </ac:spMkLst>
        </pc:spChg>
        <pc:spChg chg="mod ord">
          <ac:chgData name="McGuirk, Lisa" userId="5a1c1550-3028-48bc-af35-fc139036000a" providerId="ADAL" clId="{843DEDB1-7A3D-491C-9CD8-C325FDC5DCE7}" dt="2024-10-11T12:54:32.902" v="3496" actId="26606"/>
          <ac:spMkLst>
            <pc:docMk/>
            <pc:sldMk cId="3398167608" sldId="569"/>
            <ac:spMk id="3" creationId="{75649B8C-9DA2-1292-F21F-5C4680D08E7E}"/>
          </ac:spMkLst>
        </pc:spChg>
        <pc:spChg chg="mod ord modVis">
          <ac:chgData name="McGuirk, Lisa" userId="5a1c1550-3028-48bc-af35-fc139036000a" providerId="ADAL" clId="{843DEDB1-7A3D-491C-9CD8-C325FDC5DCE7}" dt="2024-10-11T12:54:32.902" v="3496" actId="26606"/>
          <ac:spMkLst>
            <pc:docMk/>
            <pc:sldMk cId="3398167608" sldId="569"/>
            <ac:spMk id="4" creationId="{98364EC4-F9D4-35EE-3628-74A3A21F324A}"/>
          </ac:spMkLst>
        </pc:spChg>
        <pc:spChg chg="del mod ord">
          <ac:chgData name="McGuirk, Lisa" userId="5a1c1550-3028-48bc-af35-fc139036000a" providerId="ADAL" clId="{843DEDB1-7A3D-491C-9CD8-C325FDC5DCE7}" dt="2024-10-11T12:52:06.330" v="3483" actId="700"/>
          <ac:spMkLst>
            <pc:docMk/>
            <pc:sldMk cId="3398167608" sldId="569"/>
            <ac:spMk id="5" creationId="{FE45072D-4996-8E51-6C8B-40CDE4B5C431}"/>
          </ac:spMkLst>
        </pc:spChg>
        <pc:spChg chg="del mod ord">
          <ac:chgData name="McGuirk, Lisa" userId="5a1c1550-3028-48bc-af35-fc139036000a" providerId="ADAL" clId="{843DEDB1-7A3D-491C-9CD8-C325FDC5DCE7}" dt="2024-10-11T12:52:06.330" v="3483" actId="700"/>
          <ac:spMkLst>
            <pc:docMk/>
            <pc:sldMk cId="3398167608" sldId="569"/>
            <ac:spMk id="6" creationId="{7B4AB609-FFE0-EB53-4117-64F187573D24}"/>
          </ac:spMkLst>
        </pc:spChg>
        <pc:spChg chg="add del mod ord">
          <ac:chgData name="McGuirk, Lisa" userId="5a1c1550-3028-48bc-af35-fc139036000a" providerId="ADAL" clId="{843DEDB1-7A3D-491C-9CD8-C325FDC5DCE7}" dt="2024-10-11T12:53:37.724" v="3485" actId="26606"/>
          <ac:spMkLst>
            <pc:docMk/>
            <pc:sldMk cId="3398167608" sldId="569"/>
            <ac:spMk id="7" creationId="{172FBBEA-43A5-3737-2B46-29AC8BFE0287}"/>
          </ac:spMkLst>
        </pc:spChg>
        <pc:spChg chg="add del mod ord">
          <ac:chgData name="McGuirk, Lisa" userId="5a1c1550-3028-48bc-af35-fc139036000a" providerId="ADAL" clId="{843DEDB1-7A3D-491C-9CD8-C325FDC5DCE7}" dt="2024-10-11T12:53:32.825" v="3484" actId="22"/>
          <ac:spMkLst>
            <pc:docMk/>
            <pc:sldMk cId="3398167608" sldId="569"/>
            <ac:spMk id="8" creationId="{E523BAAA-86E9-783E-AE70-4251031A7A76}"/>
          </ac:spMkLst>
        </pc:spChg>
        <pc:spChg chg="add del mod ord">
          <ac:chgData name="McGuirk, Lisa" userId="5a1c1550-3028-48bc-af35-fc139036000a" providerId="ADAL" clId="{843DEDB1-7A3D-491C-9CD8-C325FDC5DCE7}" dt="2024-10-11T12:53:37.724" v="3485" actId="26606"/>
          <ac:spMkLst>
            <pc:docMk/>
            <pc:sldMk cId="3398167608" sldId="569"/>
            <ac:spMk id="9" creationId="{97D9D2C9-CF0A-3BEF-0EF2-CFFD9CFB4A8E}"/>
          </ac:spMkLst>
        </pc:spChg>
        <pc:spChg chg="add del mod">
          <ac:chgData name="McGuirk, Lisa" userId="5a1c1550-3028-48bc-af35-fc139036000a" providerId="ADAL" clId="{843DEDB1-7A3D-491C-9CD8-C325FDC5DCE7}" dt="2024-10-11T12:54:32.902" v="3496" actId="26606"/>
          <ac:spMkLst>
            <pc:docMk/>
            <pc:sldMk cId="3398167608" sldId="569"/>
            <ac:spMk id="15" creationId="{66C72210-D977-0B30-8EA4-3E80951677A3}"/>
          </ac:spMkLst>
        </pc:spChg>
        <pc:spChg chg="add del">
          <ac:chgData name="McGuirk, Lisa" userId="5a1c1550-3028-48bc-af35-fc139036000a" providerId="ADAL" clId="{843DEDB1-7A3D-491C-9CD8-C325FDC5DCE7}" dt="2024-10-11T12:53:55.683" v="3493" actId="26606"/>
          <ac:spMkLst>
            <pc:docMk/>
            <pc:sldMk cId="3398167608" sldId="569"/>
            <ac:spMk id="16" creationId="{97214715-7437-E4B3-6F4B-AB7BC3357511}"/>
          </ac:spMkLst>
        </pc:spChg>
        <pc:spChg chg="add del">
          <ac:chgData name="McGuirk, Lisa" userId="5a1c1550-3028-48bc-af35-fc139036000a" providerId="ADAL" clId="{843DEDB1-7A3D-491C-9CD8-C325FDC5DCE7}" dt="2024-10-11T12:53:55.683" v="3493" actId="26606"/>
          <ac:spMkLst>
            <pc:docMk/>
            <pc:sldMk cId="3398167608" sldId="569"/>
            <ac:spMk id="18" creationId="{18B38636-AD7E-839F-BDD1-E7B8136B40BE}"/>
          </ac:spMkLst>
        </pc:spChg>
        <pc:spChg chg="add del mod">
          <ac:chgData name="McGuirk, Lisa" userId="5a1c1550-3028-48bc-af35-fc139036000a" providerId="ADAL" clId="{843DEDB1-7A3D-491C-9CD8-C325FDC5DCE7}" dt="2024-10-11T12:53:53.235" v="3490" actId="26606"/>
          <ac:spMkLst>
            <pc:docMk/>
            <pc:sldMk cId="3398167608" sldId="569"/>
            <ac:spMk id="23" creationId="{468D0ACD-E9FA-6C6E-9135-9D8FB8995D38}"/>
          </ac:spMkLst>
        </pc:spChg>
        <pc:spChg chg="add del mod">
          <ac:chgData name="McGuirk, Lisa" userId="5a1c1550-3028-48bc-af35-fc139036000a" providerId="ADAL" clId="{843DEDB1-7A3D-491C-9CD8-C325FDC5DCE7}" dt="2024-10-11T12:53:53.235" v="3490" actId="26606"/>
          <ac:spMkLst>
            <pc:docMk/>
            <pc:sldMk cId="3398167608" sldId="569"/>
            <ac:spMk id="25" creationId="{AB547C78-3F27-306E-2A53-951487DD7E0D}"/>
          </ac:spMkLst>
        </pc:spChg>
        <pc:spChg chg="add del mod">
          <ac:chgData name="McGuirk, Lisa" userId="5a1c1550-3028-48bc-af35-fc139036000a" providerId="ADAL" clId="{843DEDB1-7A3D-491C-9CD8-C325FDC5DCE7}" dt="2024-10-11T12:53:53.235" v="3490" actId="26606"/>
          <ac:spMkLst>
            <pc:docMk/>
            <pc:sldMk cId="3398167608" sldId="569"/>
            <ac:spMk id="27" creationId="{F10A9E76-20E3-0D12-5AFE-20E0FEF70034}"/>
          </ac:spMkLst>
        </pc:spChg>
        <pc:spChg chg="add del">
          <ac:chgData name="McGuirk, Lisa" userId="5a1c1550-3028-48bc-af35-fc139036000a" providerId="ADAL" clId="{843DEDB1-7A3D-491C-9CD8-C325FDC5DCE7}" dt="2024-10-11T12:53:55.683" v="3492" actId="26606"/>
          <ac:spMkLst>
            <pc:docMk/>
            <pc:sldMk cId="3398167608" sldId="569"/>
            <ac:spMk id="29" creationId="{C284272E-DA83-3AD7-9A2E-83C874DFA695}"/>
          </ac:spMkLst>
        </pc:spChg>
        <pc:spChg chg="add del">
          <ac:chgData name="McGuirk, Lisa" userId="5a1c1550-3028-48bc-af35-fc139036000a" providerId="ADAL" clId="{843DEDB1-7A3D-491C-9CD8-C325FDC5DCE7}" dt="2024-10-11T12:53:55.683" v="3492" actId="26606"/>
          <ac:spMkLst>
            <pc:docMk/>
            <pc:sldMk cId="3398167608" sldId="569"/>
            <ac:spMk id="30" creationId="{548781CF-F4DD-7854-2E3A-7CEFB7B3F61F}"/>
          </ac:spMkLst>
        </pc:spChg>
        <pc:spChg chg="add del mod">
          <ac:chgData name="McGuirk, Lisa" userId="5a1c1550-3028-48bc-af35-fc139036000a" providerId="ADAL" clId="{843DEDB1-7A3D-491C-9CD8-C325FDC5DCE7}" dt="2024-10-11T12:54:32.902" v="3496" actId="26606"/>
          <ac:spMkLst>
            <pc:docMk/>
            <pc:sldMk cId="3398167608" sldId="569"/>
            <ac:spMk id="32" creationId="{CC0E2F62-829E-5F98-9D94-BEB605F35ACA}"/>
          </ac:spMkLst>
        </pc:spChg>
        <pc:spChg chg="add del mod">
          <ac:chgData name="McGuirk, Lisa" userId="5a1c1550-3028-48bc-af35-fc139036000a" providerId="ADAL" clId="{843DEDB1-7A3D-491C-9CD8-C325FDC5DCE7}" dt="2024-10-11T12:54:32.902" v="3496" actId="26606"/>
          <ac:spMkLst>
            <pc:docMk/>
            <pc:sldMk cId="3398167608" sldId="569"/>
            <ac:spMk id="33" creationId="{AD528A12-8841-3138-73D5-D7317B6CAE6C}"/>
          </ac:spMkLst>
        </pc:spChg>
        <pc:spChg chg="add mod">
          <ac:chgData name="McGuirk, Lisa" userId="5a1c1550-3028-48bc-af35-fc139036000a" providerId="ADAL" clId="{843DEDB1-7A3D-491C-9CD8-C325FDC5DCE7}" dt="2024-10-14T08:34:09.873" v="4080" actId="20577"/>
          <ac:spMkLst>
            <pc:docMk/>
            <pc:sldMk cId="3398167608" sldId="569"/>
            <ac:spMk id="38" creationId="{CF6C6960-5CAC-8E02-C189-7D67BFB4A3EA}"/>
          </ac:spMkLst>
        </pc:spChg>
        <pc:spChg chg="add mod">
          <ac:chgData name="McGuirk, Lisa" userId="5a1c1550-3028-48bc-af35-fc139036000a" providerId="ADAL" clId="{843DEDB1-7A3D-491C-9CD8-C325FDC5DCE7}" dt="2024-10-14T08:36:46.300" v="4102" actId="20577"/>
          <ac:spMkLst>
            <pc:docMk/>
            <pc:sldMk cId="3398167608" sldId="569"/>
            <ac:spMk id="40" creationId="{281EC89D-8577-4350-53F7-9421C871022F}"/>
          </ac:spMkLst>
        </pc:spChg>
        <pc:picChg chg="add del mod ord">
          <ac:chgData name="McGuirk, Lisa" userId="5a1c1550-3028-48bc-af35-fc139036000a" providerId="ADAL" clId="{843DEDB1-7A3D-491C-9CD8-C325FDC5DCE7}" dt="2024-10-11T12:54:29.005" v="3495" actId="478"/>
          <ac:picMkLst>
            <pc:docMk/>
            <pc:sldMk cId="3398167608" sldId="569"/>
            <ac:picMk id="11" creationId="{4D580075-1FB0-AF1A-4915-B4D564D8F525}"/>
          </ac:picMkLst>
        </pc:picChg>
        <pc:picChg chg="add mod">
          <ac:chgData name="McGuirk, Lisa" userId="5a1c1550-3028-48bc-af35-fc139036000a" providerId="ADAL" clId="{843DEDB1-7A3D-491C-9CD8-C325FDC5DCE7}" dt="2024-10-11T13:04:44.953" v="3956" actId="14100"/>
          <ac:picMkLst>
            <pc:docMk/>
            <pc:sldMk cId="3398167608" sldId="569"/>
            <ac:picMk id="13" creationId="{F83FC398-E53B-1B05-18F8-2334694CE4D1}"/>
          </ac:picMkLst>
        </pc:picChg>
      </pc:sldChg>
      <pc:sldChg chg="add del">
        <pc:chgData name="McGuirk, Lisa" userId="5a1c1550-3028-48bc-af35-fc139036000a" providerId="ADAL" clId="{843DEDB1-7A3D-491C-9CD8-C325FDC5DCE7}" dt="2024-10-11T13:00:58.567" v="3915" actId="47"/>
        <pc:sldMkLst>
          <pc:docMk/>
          <pc:sldMk cId="1032448140" sldId="570"/>
        </pc:sldMkLst>
      </pc:sldChg>
    </pc:docChg>
  </pc:docChgLst>
  <pc:docChgLst>
    <pc:chgData name="Myrenius, Emil" userId="96cfaed6-6893-4772-adc4-ac0605ea94f1" providerId="ADAL" clId="{73DFAE1A-33D4-42F1-B9F4-1E4D60A4441D}"/>
    <pc:docChg chg="undo custSel addSld delSld modSld sldOrd">
      <pc:chgData name="Myrenius, Emil" userId="96cfaed6-6893-4772-adc4-ac0605ea94f1" providerId="ADAL" clId="{73DFAE1A-33D4-42F1-B9F4-1E4D60A4441D}" dt="2024-11-07T08:25:32.158" v="1281" actId="20577"/>
      <pc:docMkLst>
        <pc:docMk/>
      </pc:docMkLst>
      <pc:sldChg chg="modSp mod">
        <pc:chgData name="Myrenius, Emil" userId="96cfaed6-6893-4772-adc4-ac0605ea94f1" providerId="ADAL" clId="{73DFAE1A-33D4-42F1-B9F4-1E4D60A4441D}" dt="2024-10-31T10:13:31.519" v="50" actId="255"/>
        <pc:sldMkLst>
          <pc:docMk/>
          <pc:sldMk cId="894565344" sldId="285"/>
        </pc:sldMkLst>
        <pc:spChg chg="mod">
          <ac:chgData name="Myrenius, Emil" userId="96cfaed6-6893-4772-adc4-ac0605ea94f1" providerId="ADAL" clId="{73DFAE1A-33D4-42F1-B9F4-1E4D60A4441D}" dt="2024-10-31T10:13:31.519" v="50" actId="255"/>
          <ac:spMkLst>
            <pc:docMk/>
            <pc:sldMk cId="894565344" sldId="285"/>
            <ac:spMk id="3" creationId="{780E5F96-4C86-F94F-B9CE-C1CECB160A8C}"/>
          </ac:spMkLst>
        </pc:spChg>
      </pc:sldChg>
      <pc:sldChg chg="del">
        <pc:chgData name="Myrenius, Emil" userId="96cfaed6-6893-4772-adc4-ac0605ea94f1" providerId="ADAL" clId="{73DFAE1A-33D4-42F1-B9F4-1E4D60A4441D}" dt="2024-11-01T13:07:22.400" v="412" actId="47"/>
        <pc:sldMkLst>
          <pc:docMk/>
          <pc:sldMk cId="2328123495" sldId="286"/>
        </pc:sldMkLst>
      </pc:sldChg>
      <pc:sldChg chg="modSp mod">
        <pc:chgData name="Myrenius, Emil" userId="96cfaed6-6893-4772-adc4-ac0605ea94f1" providerId="ADAL" clId="{73DFAE1A-33D4-42F1-B9F4-1E4D60A4441D}" dt="2024-11-05T09:10:42.749" v="1238" actId="20577"/>
        <pc:sldMkLst>
          <pc:docMk/>
          <pc:sldMk cId="3370203301" sldId="315"/>
        </pc:sldMkLst>
        <pc:spChg chg="mod">
          <ac:chgData name="Myrenius, Emil" userId="96cfaed6-6893-4772-adc4-ac0605ea94f1" providerId="ADAL" clId="{73DFAE1A-33D4-42F1-B9F4-1E4D60A4441D}" dt="2024-11-05T09:10:42.749" v="1238" actId="20577"/>
          <ac:spMkLst>
            <pc:docMk/>
            <pc:sldMk cId="3370203301" sldId="315"/>
            <ac:spMk id="5" creationId="{36911E4A-6D47-FAE6-3C2C-312C4AB8F431}"/>
          </ac:spMkLst>
        </pc:spChg>
      </pc:sldChg>
      <pc:sldChg chg="modSp mod ord">
        <pc:chgData name="Myrenius, Emil" userId="96cfaed6-6893-4772-adc4-ac0605ea94f1" providerId="ADAL" clId="{73DFAE1A-33D4-42F1-B9F4-1E4D60A4441D}" dt="2024-11-01T12:34:22.621" v="77"/>
        <pc:sldMkLst>
          <pc:docMk/>
          <pc:sldMk cId="3021638703" sldId="323"/>
        </pc:sldMkLst>
        <pc:spChg chg="mod">
          <ac:chgData name="Myrenius, Emil" userId="96cfaed6-6893-4772-adc4-ac0605ea94f1" providerId="ADAL" clId="{73DFAE1A-33D4-42F1-B9F4-1E4D60A4441D}" dt="2024-11-01T12:31:59.384" v="58" actId="1076"/>
          <ac:spMkLst>
            <pc:docMk/>
            <pc:sldMk cId="3021638703" sldId="323"/>
            <ac:spMk id="9" creationId="{058580A8-A944-582B-51BF-3EAA77B94EC5}"/>
          </ac:spMkLst>
        </pc:spChg>
        <pc:spChg chg="mod">
          <ac:chgData name="Myrenius, Emil" userId="96cfaed6-6893-4772-adc4-ac0605ea94f1" providerId="ADAL" clId="{73DFAE1A-33D4-42F1-B9F4-1E4D60A4441D}" dt="2024-11-01T12:31:56.192" v="57" actId="1076"/>
          <ac:spMkLst>
            <pc:docMk/>
            <pc:sldMk cId="3021638703" sldId="323"/>
            <ac:spMk id="13" creationId="{41070C0B-308A-36D2-76E8-78B19CBD96FA}"/>
          </ac:spMkLst>
        </pc:spChg>
        <pc:spChg chg="mod">
          <ac:chgData name="Myrenius, Emil" userId="96cfaed6-6893-4772-adc4-ac0605ea94f1" providerId="ADAL" clId="{73DFAE1A-33D4-42F1-B9F4-1E4D60A4441D}" dt="2024-11-01T12:32:02.553" v="59" actId="1076"/>
          <ac:spMkLst>
            <pc:docMk/>
            <pc:sldMk cId="3021638703" sldId="323"/>
            <ac:spMk id="15" creationId="{18217D77-B6C5-3E49-71CB-79DC99B99FDA}"/>
          </ac:spMkLst>
        </pc:spChg>
        <pc:spChg chg="mod">
          <ac:chgData name="Myrenius, Emil" userId="96cfaed6-6893-4772-adc4-ac0605ea94f1" providerId="ADAL" clId="{73DFAE1A-33D4-42F1-B9F4-1E4D60A4441D}" dt="2024-11-01T12:32:26.502" v="75" actId="20577"/>
          <ac:spMkLst>
            <pc:docMk/>
            <pc:sldMk cId="3021638703" sldId="323"/>
            <ac:spMk id="19" creationId="{05F3FABB-2EA4-DE14-8011-5B2D33FCBABB}"/>
          </ac:spMkLst>
        </pc:spChg>
        <pc:grpChg chg="mod">
          <ac:chgData name="Myrenius, Emil" userId="96cfaed6-6893-4772-adc4-ac0605ea94f1" providerId="ADAL" clId="{73DFAE1A-33D4-42F1-B9F4-1E4D60A4441D}" dt="2024-11-01T12:31:48.224" v="53" actId="1076"/>
          <ac:grpSpMkLst>
            <pc:docMk/>
            <pc:sldMk cId="3021638703" sldId="323"/>
            <ac:grpSpMk id="16" creationId="{9C732E6B-7F66-9452-A31F-24D007EF8706}"/>
          </ac:grpSpMkLst>
        </pc:grpChg>
        <pc:picChg chg="mod">
          <ac:chgData name="Myrenius, Emil" userId="96cfaed6-6893-4772-adc4-ac0605ea94f1" providerId="ADAL" clId="{73DFAE1A-33D4-42F1-B9F4-1E4D60A4441D}" dt="2024-11-01T12:31:53.515" v="56" actId="1076"/>
          <ac:picMkLst>
            <pc:docMk/>
            <pc:sldMk cId="3021638703" sldId="323"/>
            <ac:picMk id="8" creationId="{650E8A67-2D09-6D16-B48E-EE5338E6FAFA}"/>
          </ac:picMkLst>
        </pc:picChg>
        <pc:picChg chg="mod">
          <ac:chgData name="Myrenius, Emil" userId="96cfaed6-6893-4772-adc4-ac0605ea94f1" providerId="ADAL" clId="{73DFAE1A-33D4-42F1-B9F4-1E4D60A4441D}" dt="2024-11-01T12:31:48.224" v="53" actId="1076"/>
          <ac:picMkLst>
            <pc:docMk/>
            <pc:sldMk cId="3021638703" sldId="323"/>
            <ac:picMk id="17" creationId="{5FFEDF44-6736-461B-085D-9C291D006C62}"/>
          </ac:picMkLst>
        </pc:picChg>
        <pc:cxnChg chg="mod">
          <ac:chgData name="Myrenius, Emil" userId="96cfaed6-6893-4772-adc4-ac0605ea94f1" providerId="ADAL" clId="{73DFAE1A-33D4-42F1-B9F4-1E4D60A4441D}" dt="2024-11-01T12:31:48.224" v="53" actId="1076"/>
          <ac:cxnSpMkLst>
            <pc:docMk/>
            <pc:sldMk cId="3021638703" sldId="323"/>
            <ac:cxnSpMk id="18" creationId="{EB27D116-42EC-02DF-DAFB-D4AA67DBE816}"/>
          </ac:cxnSpMkLst>
        </pc:cxnChg>
      </pc:sldChg>
      <pc:sldChg chg="del">
        <pc:chgData name="Myrenius, Emil" userId="96cfaed6-6893-4772-adc4-ac0605ea94f1" providerId="ADAL" clId="{73DFAE1A-33D4-42F1-B9F4-1E4D60A4441D}" dt="2024-11-01T13:39:16.977" v="1215" actId="47"/>
        <pc:sldMkLst>
          <pc:docMk/>
          <pc:sldMk cId="2782600488" sldId="536"/>
        </pc:sldMkLst>
      </pc:sldChg>
      <pc:sldChg chg="modSp mod">
        <pc:chgData name="Myrenius, Emil" userId="96cfaed6-6893-4772-adc4-ac0605ea94f1" providerId="ADAL" clId="{73DFAE1A-33D4-42F1-B9F4-1E4D60A4441D}" dt="2024-11-07T08:16:39.581" v="1243" actId="20577"/>
        <pc:sldMkLst>
          <pc:docMk/>
          <pc:sldMk cId="691675963" sldId="537"/>
        </pc:sldMkLst>
        <pc:spChg chg="mod">
          <ac:chgData name="Myrenius, Emil" userId="96cfaed6-6893-4772-adc4-ac0605ea94f1" providerId="ADAL" clId="{73DFAE1A-33D4-42F1-B9F4-1E4D60A4441D}" dt="2024-11-01T13:35:20.600" v="1188" actId="20577"/>
          <ac:spMkLst>
            <pc:docMk/>
            <pc:sldMk cId="691675963" sldId="537"/>
            <ac:spMk id="5" creationId="{10C2D5B7-1CC2-3138-960D-CE227EC44227}"/>
          </ac:spMkLst>
        </pc:spChg>
        <pc:spChg chg="mod">
          <ac:chgData name="Myrenius, Emil" userId="96cfaed6-6893-4772-adc4-ac0605ea94f1" providerId="ADAL" clId="{73DFAE1A-33D4-42F1-B9F4-1E4D60A4441D}" dt="2024-11-07T08:16:39.581" v="1243" actId="20577"/>
          <ac:spMkLst>
            <pc:docMk/>
            <pc:sldMk cId="691675963" sldId="537"/>
            <ac:spMk id="6" creationId="{16377885-A277-6487-7BE3-DD2E76A00BDC}"/>
          </ac:spMkLst>
        </pc:spChg>
      </pc:sldChg>
      <pc:sldChg chg="add del">
        <pc:chgData name="Myrenius, Emil" userId="96cfaed6-6893-4772-adc4-ac0605ea94f1" providerId="ADAL" clId="{73DFAE1A-33D4-42F1-B9F4-1E4D60A4441D}" dt="2024-11-01T13:14:02.530" v="438" actId="47"/>
        <pc:sldMkLst>
          <pc:docMk/>
          <pc:sldMk cId="2812300028" sldId="538"/>
        </pc:sldMkLst>
      </pc:sldChg>
      <pc:sldChg chg="modSp del mod">
        <pc:chgData name="Myrenius, Emil" userId="96cfaed6-6893-4772-adc4-ac0605ea94f1" providerId="ADAL" clId="{73DFAE1A-33D4-42F1-B9F4-1E4D60A4441D}" dt="2024-11-01T12:41:49.555" v="200" actId="47"/>
        <pc:sldMkLst>
          <pc:docMk/>
          <pc:sldMk cId="2869314664" sldId="546"/>
        </pc:sldMkLst>
        <pc:spChg chg="mod">
          <ac:chgData name="Myrenius, Emil" userId="96cfaed6-6893-4772-adc4-ac0605ea94f1" providerId="ADAL" clId="{73DFAE1A-33D4-42F1-B9F4-1E4D60A4441D}" dt="2024-11-01T12:40:50.331" v="149" actId="20577"/>
          <ac:spMkLst>
            <pc:docMk/>
            <pc:sldMk cId="2869314664" sldId="546"/>
            <ac:spMk id="6" creationId="{1CEE21A5-9467-1A80-8B6A-7108BDB3DB4A}"/>
          </ac:spMkLst>
        </pc:spChg>
      </pc:sldChg>
      <pc:sldChg chg="del">
        <pc:chgData name="Myrenius, Emil" userId="96cfaed6-6893-4772-adc4-ac0605ea94f1" providerId="ADAL" clId="{73DFAE1A-33D4-42F1-B9F4-1E4D60A4441D}" dt="2024-11-01T12:36:12.705" v="82" actId="47"/>
        <pc:sldMkLst>
          <pc:docMk/>
          <pc:sldMk cId="2228040788" sldId="548"/>
        </pc:sldMkLst>
      </pc:sldChg>
      <pc:sldChg chg="del">
        <pc:chgData name="Myrenius, Emil" userId="96cfaed6-6893-4772-adc4-ac0605ea94f1" providerId="ADAL" clId="{73DFAE1A-33D4-42F1-B9F4-1E4D60A4441D}" dt="2024-11-01T12:36:14.042" v="84" actId="47"/>
        <pc:sldMkLst>
          <pc:docMk/>
          <pc:sldMk cId="3487900252" sldId="549"/>
        </pc:sldMkLst>
      </pc:sldChg>
      <pc:sldChg chg="del">
        <pc:chgData name="Myrenius, Emil" userId="96cfaed6-6893-4772-adc4-ac0605ea94f1" providerId="ADAL" clId="{73DFAE1A-33D4-42F1-B9F4-1E4D60A4441D}" dt="2024-11-01T12:36:15.065" v="85" actId="47"/>
        <pc:sldMkLst>
          <pc:docMk/>
          <pc:sldMk cId="1862833680" sldId="550"/>
        </pc:sldMkLst>
      </pc:sldChg>
      <pc:sldChg chg="del">
        <pc:chgData name="Myrenius, Emil" userId="96cfaed6-6893-4772-adc4-ac0605ea94f1" providerId="ADAL" clId="{73DFAE1A-33D4-42F1-B9F4-1E4D60A4441D}" dt="2024-11-01T12:41:56.285" v="201" actId="47"/>
        <pc:sldMkLst>
          <pc:docMk/>
          <pc:sldMk cId="1159783697" sldId="551"/>
        </pc:sldMkLst>
      </pc:sldChg>
      <pc:sldChg chg="modSp mod">
        <pc:chgData name="Myrenius, Emil" userId="96cfaed6-6893-4772-adc4-ac0605ea94f1" providerId="ADAL" clId="{73DFAE1A-33D4-42F1-B9F4-1E4D60A4441D}" dt="2024-11-01T12:43:55.955" v="315" actId="20577"/>
        <pc:sldMkLst>
          <pc:docMk/>
          <pc:sldMk cId="2255992862" sldId="552"/>
        </pc:sldMkLst>
        <pc:spChg chg="mod">
          <ac:chgData name="Myrenius, Emil" userId="96cfaed6-6893-4772-adc4-ac0605ea94f1" providerId="ADAL" clId="{73DFAE1A-33D4-42F1-B9F4-1E4D60A4441D}" dt="2024-11-01T12:43:55.955" v="315" actId="20577"/>
          <ac:spMkLst>
            <pc:docMk/>
            <pc:sldMk cId="2255992862" sldId="552"/>
            <ac:spMk id="5" creationId="{5F6825E2-1DCD-FD9E-E3EE-458FEDDDDF57}"/>
          </ac:spMkLst>
        </pc:spChg>
      </pc:sldChg>
      <pc:sldChg chg="del">
        <pc:chgData name="Myrenius, Emil" userId="96cfaed6-6893-4772-adc4-ac0605ea94f1" providerId="ADAL" clId="{73DFAE1A-33D4-42F1-B9F4-1E4D60A4441D}" dt="2024-11-01T12:38:24.189" v="122" actId="47"/>
        <pc:sldMkLst>
          <pc:docMk/>
          <pc:sldMk cId="3085408238" sldId="553"/>
        </pc:sldMkLst>
      </pc:sldChg>
      <pc:sldChg chg="del">
        <pc:chgData name="Myrenius, Emil" userId="96cfaed6-6893-4772-adc4-ac0605ea94f1" providerId="ADAL" clId="{73DFAE1A-33D4-42F1-B9F4-1E4D60A4441D}" dt="2024-11-01T13:06:44.626" v="411" actId="47"/>
        <pc:sldMkLst>
          <pc:docMk/>
          <pc:sldMk cId="4118472337" sldId="555"/>
        </pc:sldMkLst>
      </pc:sldChg>
      <pc:sldChg chg="modSp add del mod">
        <pc:chgData name="Myrenius, Emil" userId="96cfaed6-6893-4772-adc4-ac0605ea94f1" providerId="ADAL" clId="{73DFAE1A-33D4-42F1-B9F4-1E4D60A4441D}" dt="2024-11-01T13:37:43.456" v="1213" actId="20577"/>
        <pc:sldMkLst>
          <pc:docMk/>
          <pc:sldMk cId="2293592783" sldId="556"/>
        </pc:sldMkLst>
        <pc:spChg chg="mod">
          <ac:chgData name="Myrenius, Emil" userId="96cfaed6-6893-4772-adc4-ac0605ea94f1" providerId="ADAL" clId="{73DFAE1A-33D4-42F1-B9F4-1E4D60A4441D}" dt="2024-11-01T13:37:43.456" v="1213" actId="20577"/>
          <ac:spMkLst>
            <pc:docMk/>
            <pc:sldMk cId="2293592783" sldId="556"/>
            <ac:spMk id="4" creationId="{15AF3929-8EB9-D188-9B1F-55E1700D3106}"/>
          </ac:spMkLst>
        </pc:spChg>
        <pc:picChg chg="mod">
          <ac:chgData name="Myrenius, Emil" userId="96cfaed6-6893-4772-adc4-ac0605ea94f1" providerId="ADAL" clId="{73DFAE1A-33D4-42F1-B9F4-1E4D60A4441D}" dt="2024-11-01T12:35:00.859" v="81" actId="14100"/>
          <ac:picMkLst>
            <pc:docMk/>
            <pc:sldMk cId="2293592783" sldId="556"/>
            <ac:picMk id="8" creationId="{F82F5791-CA63-244E-0CEF-DB1170098899}"/>
          </ac:picMkLst>
        </pc:picChg>
      </pc:sldChg>
      <pc:sldChg chg="del">
        <pc:chgData name="Myrenius, Emil" userId="96cfaed6-6893-4772-adc4-ac0605ea94f1" providerId="ADAL" clId="{73DFAE1A-33D4-42F1-B9F4-1E4D60A4441D}" dt="2024-11-01T12:42:13.028" v="202" actId="47"/>
        <pc:sldMkLst>
          <pc:docMk/>
          <pc:sldMk cId="3007719580" sldId="560"/>
        </pc:sldMkLst>
      </pc:sldChg>
      <pc:sldChg chg="del">
        <pc:chgData name="Myrenius, Emil" userId="96cfaed6-6893-4772-adc4-ac0605ea94f1" providerId="ADAL" clId="{73DFAE1A-33D4-42F1-B9F4-1E4D60A4441D}" dt="2024-11-01T13:35:45.927" v="1189" actId="47"/>
        <pc:sldMkLst>
          <pc:docMk/>
          <pc:sldMk cId="3714010427" sldId="561"/>
        </pc:sldMkLst>
      </pc:sldChg>
      <pc:sldChg chg="del">
        <pc:chgData name="Myrenius, Emil" userId="96cfaed6-6893-4772-adc4-ac0605ea94f1" providerId="ADAL" clId="{73DFAE1A-33D4-42F1-B9F4-1E4D60A4441D}" dt="2024-11-01T12:44:54.549" v="317" actId="47"/>
        <pc:sldMkLst>
          <pc:docMk/>
          <pc:sldMk cId="391956987" sldId="562"/>
        </pc:sldMkLst>
      </pc:sldChg>
      <pc:sldChg chg="del">
        <pc:chgData name="Myrenius, Emil" userId="96cfaed6-6893-4772-adc4-ac0605ea94f1" providerId="ADAL" clId="{73DFAE1A-33D4-42F1-B9F4-1E4D60A4441D}" dt="2024-11-01T12:44:33.170" v="316" actId="47"/>
        <pc:sldMkLst>
          <pc:docMk/>
          <pc:sldMk cId="192915619" sldId="563"/>
        </pc:sldMkLst>
      </pc:sldChg>
      <pc:sldChg chg="del">
        <pc:chgData name="Myrenius, Emil" userId="96cfaed6-6893-4772-adc4-ac0605ea94f1" providerId="ADAL" clId="{73DFAE1A-33D4-42F1-B9F4-1E4D60A4441D}" dt="2024-11-01T12:45:01.593" v="318" actId="47"/>
        <pc:sldMkLst>
          <pc:docMk/>
          <pc:sldMk cId="1717558047" sldId="564"/>
        </pc:sldMkLst>
      </pc:sldChg>
      <pc:sldChg chg="del">
        <pc:chgData name="Myrenius, Emil" userId="96cfaed6-6893-4772-adc4-ac0605ea94f1" providerId="ADAL" clId="{73DFAE1A-33D4-42F1-B9F4-1E4D60A4441D}" dt="2024-11-01T12:36:13.375" v="83" actId="47"/>
        <pc:sldMkLst>
          <pc:docMk/>
          <pc:sldMk cId="4142917703" sldId="565"/>
        </pc:sldMkLst>
      </pc:sldChg>
      <pc:sldChg chg="del">
        <pc:chgData name="Myrenius, Emil" userId="96cfaed6-6893-4772-adc4-ac0605ea94f1" providerId="ADAL" clId="{73DFAE1A-33D4-42F1-B9F4-1E4D60A4441D}" dt="2024-11-01T12:39:13.426" v="129" actId="47"/>
        <pc:sldMkLst>
          <pc:docMk/>
          <pc:sldMk cId="396010535" sldId="566"/>
        </pc:sldMkLst>
      </pc:sldChg>
      <pc:sldChg chg="del">
        <pc:chgData name="Myrenius, Emil" userId="96cfaed6-6893-4772-adc4-ac0605ea94f1" providerId="ADAL" clId="{73DFAE1A-33D4-42F1-B9F4-1E4D60A4441D}" dt="2024-11-01T13:10:47.467" v="414" actId="47"/>
        <pc:sldMkLst>
          <pc:docMk/>
          <pc:sldMk cId="857854998" sldId="567"/>
        </pc:sldMkLst>
      </pc:sldChg>
      <pc:sldChg chg="modSp mod">
        <pc:chgData name="Myrenius, Emil" userId="96cfaed6-6893-4772-adc4-ac0605ea94f1" providerId="ADAL" clId="{73DFAE1A-33D4-42F1-B9F4-1E4D60A4441D}" dt="2024-11-07T08:25:32.158" v="1281" actId="20577"/>
        <pc:sldMkLst>
          <pc:docMk/>
          <pc:sldMk cId="2938170713" sldId="568"/>
        </pc:sldMkLst>
        <pc:spChg chg="mod">
          <ac:chgData name="Myrenius, Emil" userId="96cfaed6-6893-4772-adc4-ac0605ea94f1" providerId="ADAL" clId="{73DFAE1A-33D4-42F1-B9F4-1E4D60A4441D}" dt="2024-11-07T08:25:32.158" v="1281" actId="20577"/>
          <ac:spMkLst>
            <pc:docMk/>
            <pc:sldMk cId="2938170713" sldId="568"/>
            <ac:spMk id="9" creationId="{09A59C8D-9D53-2865-5610-33D646CD404D}"/>
          </ac:spMkLst>
        </pc:spChg>
      </pc:sldChg>
      <pc:sldChg chg="modSp mod">
        <pc:chgData name="Myrenius, Emil" userId="96cfaed6-6893-4772-adc4-ac0605ea94f1" providerId="ADAL" clId="{73DFAE1A-33D4-42F1-B9F4-1E4D60A4441D}" dt="2024-11-01T13:13:48.385" v="435" actId="20577"/>
        <pc:sldMkLst>
          <pc:docMk/>
          <pc:sldMk cId="3398167608" sldId="569"/>
        </pc:sldMkLst>
        <pc:spChg chg="mod">
          <ac:chgData name="Myrenius, Emil" userId="96cfaed6-6893-4772-adc4-ac0605ea94f1" providerId="ADAL" clId="{73DFAE1A-33D4-42F1-B9F4-1E4D60A4441D}" dt="2024-11-01T13:13:48.385" v="435" actId="20577"/>
          <ac:spMkLst>
            <pc:docMk/>
            <pc:sldMk cId="3398167608" sldId="569"/>
            <ac:spMk id="38" creationId="{CF6C6960-5CAC-8E02-C189-7D67BFB4A3EA}"/>
          </ac:spMkLst>
        </pc:spChg>
      </pc:sldChg>
      <pc:sldChg chg="addSp delSp modSp new mod">
        <pc:chgData name="Myrenius, Emil" userId="96cfaed6-6893-4772-adc4-ac0605ea94f1" providerId="ADAL" clId="{73DFAE1A-33D4-42F1-B9F4-1E4D60A4441D}" dt="2024-11-01T12:55:01.545" v="378" actId="1076"/>
        <pc:sldMkLst>
          <pc:docMk/>
          <pc:sldMk cId="1950482872" sldId="570"/>
        </pc:sldMkLst>
        <pc:spChg chg="mod">
          <ac:chgData name="Myrenius, Emil" userId="96cfaed6-6893-4772-adc4-ac0605ea94f1" providerId="ADAL" clId="{73DFAE1A-33D4-42F1-B9F4-1E4D60A4441D}" dt="2024-11-01T12:54:30.856" v="360" actId="20577"/>
          <ac:spMkLst>
            <pc:docMk/>
            <pc:sldMk cId="1950482872" sldId="570"/>
            <ac:spMk id="4" creationId="{2FD15AAF-062A-285A-4F97-14B6434BAA88}"/>
          </ac:spMkLst>
        </pc:spChg>
        <pc:spChg chg="add del">
          <ac:chgData name="Myrenius, Emil" userId="96cfaed6-6893-4772-adc4-ac0605ea94f1" providerId="ADAL" clId="{73DFAE1A-33D4-42F1-B9F4-1E4D60A4441D}" dt="2024-11-01T12:54:17.554" v="341" actId="478"/>
          <ac:spMkLst>
            <pc:docMk/>
            <pc:sldMk cId="1950482872" sldId="570"/>
            <ac:spMk id="5" creationId="{82D0E5E8-2B0E-8E2B-AEC4-06D0E3E5B9F6}"/>
          </ac:spMkLst>
        </pc:spChg>
        <pc:spChg chg="mod">
          <ac:chgData name="Myrenius, Emil" userId="96cfaed6-6893-4772-adc4-ac0605ea94f1" providerId="ADAL" clId="{73DFAE1A-33D4-42F1-B9F4-1E4D60A4441D}" dt="2024-11-01T12:54:08.562" v="337"/>
          <ac:spMkLst>
            <pc:docMk/>
            <pc:sldMk cId="1950482872" sldId="570"/>
            <ac:spMk id="7" creationId="{8F26A3F8-3E0C-9D05-2EA4-CBF9A299F437}"/>
          </ac:spMkLst>
        </pc:spChg>
        <pc:spChg chg="mod">
          <ac:chgData name="Myrenius, Emil" userId="96cfaed6-6893-4772-adc4-ac0605ea94f1" providerId="ADAL" clId="{73DFAE1A-33D4-42F1-B9F4-1E4D60A4441D}" dt="2024-11-01T12:54:08.562" v="337"/>
          <ac:spMkLst>
            <pc:docMk/>
            <pc:sldMk cId="1950482872" sldId="570"/>
            <ac:spMk id="8" creationId="{4B74F758-C2E0-759A-F64F-1746B7FD815C}"/>
          </ac:spMkLst>
        </pc:spChg>
        <pc:spChg chg="mod">
          <ac:chgData name="Myrenius, Emil" userId="96cfaed6-6893-4772-adc4-ac0605ea94f1" providerId="ADAL" clId="{73DFAE1A-33D4-42F1-B9F4-1E4D60A4441D}" dt="2024-11-01T12:54:08.562" v="337"/>
          <ac:spMkLst>
            <pc:docMk/>
            <pc:sldMk cId="1950482872" sldId="570"/>
            <ac:spMk id="9" creationId="{92998DCB-32E6-11AD-10A1-FB18442BF097}"/>
          </ac:spMkLst>
        </pc:spChg>
        <pc:spChg chg="mod">
          <ac:chgData name="Myrenius, Emil" userId="96cfaed6-6893-4772-adc4-ac0605ea94f1" providerId="ADAL" clId="{73DFAE1A-33D4-42F1-B9F4-1E4D60A4441D}" dt="2024-11-01T12:54:08.562" v="337"/>
          <ac:spMkLst>
            <pc:docMk/>
            <pc:sldMk cId="1950482872" sldId="570"/>
            <ac:spMk id="10" creationId="{2FBD9ACE-D769-FFDD-27EC-F438C9BB2CF2}"/>
          </ac:spMkLst>
        </pc:spChg>
        <pc:spChg chg="mod">
          <ac:chgData name="Myrenius, Emil" userId="96cfaed6-6893-4772-adc4-ac0605ea94f1" providerId="ADAL" clId="{73DFAE1A-33D4-42F1-B9F4-1E4D60A4441D}" dt="2024-11-01T12:54:08.562" v="337"/>
          <ac:spMkLst>
            <pc:docMk/>
            <pc:sldMk cId="1950482872" sldId="570"/>
            <ac:spMk id="11" creationId="{1EE3DEA9-BCEE-98E6-B556-D0170CD2F3AF}"/>
          </ac:spMkLst>
        </pc:spChg>
        <pc:spChg chg="add mod">
          <ac:chgData name="Myrenius, Emil" userId="96cfaed6-6893-4772-adc4-ac0605ea94f1" providerId="ADAL" clId="{73DFAE1A-33D4-42F1-B9F4-1E4D60A4441D}" dt="2024-11-01T12:54:08.562" v="337"/>
          <ac:spMkLst>
            <pc:docMk/>
            <pc:sldMk cId="1950482872" sldId="570"/>
            <ac:spMk id="12" creationId="{723D3059-D5AD-4F4D-9FB4-5AC1E29C25C8}"/>
          </ac:spMkLst>
        </pc:spChg>
        <pc:spChg chg="add mod">
          <ac:chgData name="Myrenius, Emil" userId="96cfaed6-6893-4772-adc4-ac0605ea94f1" providerId="ADAL" clId="{73DFAE1A-33D4-42F1-B9F4-1E4D60A4441D}" dt="2024-11-01T12:54:08.562" v="337"/>
          <ac:spMkLst>
            <pc:docMk/>
            <pc:sldMk cId="1950482872" sldId="570"/>
            <ac:spMk id="13" creationId="{332EC896-A764-DC89-F2A7-DA27DE412005}"/>
          </ac:spMkLst>
        </pc:spChg>
        <pc:spChg chg="mod">
          <ac:chgData name="Myrenius, Emil" userId="96cfaed6-6893-4772-adc4-ac0605ea94f1" providerId="ADAL" clId="{73DFAE1A-33D4-42F1-B9F4-1E4D60A4441D}" dt="2024-11-01T12:54:18.896" v="342"/>
          <ac:spMkLst>
            <pc:docMk/>
            <pc:sldMk cId="1950482872" sldId="570"/>
            <ac:spMk id="17" creationId="{C4CB09F8-32F1-71B6-8C77-B6C541716B71}"/>
          </ac:spMkLst>
        </pc:spChg>
        <pc:spChg chg="mod">
          <ac:chgData name="Myrenius, Emil" userId="96cfaed6-6893-4772-adc4-ac0605ea94f1" providerId="ADAL" clId="{73DFAE1A-33D4-42F1-B9F4-1E4D60A4441D}" dt="2024-11-01T12:54:18.896" v="342"/>
          <ac:spMkLst>
            <pc:docMk/>
            <pc:sldMk cId="1950482872" sldId="570"/>
            <ac:spMk id="18" creationId="{DBE0BB21-24E8-B575-3655-67C1FA8F7F58}"/>
          </ac:spMkLst>
        </pc:spChg>
        <pc:spChg chg="mod">
          <ac:chgData name="Myrenius, Emil" userId="96cfaed6-6893-4772-adc4-ac0605ea94f1" providerId="ADAL" clId="{73DFAE1A-33D4-42F1-B9F4-1E4D60A4441D}" dt="2024-11-01T12:54:18.896" v="342"/>
          <ac:spMkLst>
            <pc:docMk/>
            <pc:sldMk cId="1950482872" sldId="570"/>
            <ac:spMk id="19" creationId="{7962120E-362E-BBBB-0063-3AE5E514E78B}"/>
          </ac:spMkLst>
        </pc:spChg>
        <pc:spChg chg="mod">
          <ac:chgData name="Myrenius, Emil" userId="96cfaed6-6893-4772-adc4-ac0605ea94f1" providerId="ADAL" clId="{73DFAE1A-33D4-42F1-B9F4-1E4D60A4441D}" dt="2024-11-01T12:54:18.896" v="342"/>
          <ac:spMkLst>
            <pc:docMk/>
            <pc:sldMk cId="1950482872" sldId="570"/>
            <ac:spMk id="20" creationId="{0D4B0092-07C2-EC41-1DEB-C467A66C8F0A}"/>
          </ac:spMkLst>
        </pc:spChg>
        <pc:spChg chg="mod">
          <ac:chgData name="Myrenius, Emil" userId="96cfaed6-6893-4772-adc4-ac0605ea94f1" providerId="ADAL" clId="{73DFAE1A-33D4-42F1-B9F4-1E4D60A4441D}" dt="2024-11-01T12:54:18.896" v="342"/>
          <ac:spMkLst>
            <pc:docMk/>
            <pc:sldMk cId="1950482872" sldId="570"/>
            <ac:spMk id="21" creationId="{D19D04B3-14F3-0B4D-C347-51DABBFDDA2B}"/>
          </ac:spMkLst>
        </pc:spChg>
        <pc:spChg chg="add mod">
          <ac:chgData name="Myrenius, Emil" userId="96cfaed6-6893-4772-adc4-ac0605ea94f1" providerId="ADAL" clId="{73DFAE1A-33D4-42F1-B9F4-1E4D60A4441D}" dt="2024-11-01T12:54:58.773" v="377" actId="1076"/>
          <ac:spMkLst>
            <pc:docMk/>
            <pc:sldMk cId="1950482872" sldId="570"/>
            <ac:spMk id="22" creationId="{3438F334-963E-7F7D-62C9-52831D70F40B}"/>
          </ac:spMkLst>
        </pc:spChg>
        <pc:spChg chg="add mod">
          <ac:chgData name="Myrenius, Emil" userId="96cfaed6-6893-4772-adc4-ac0605ea94f1" providerId="ADAL" clId="{73DFAE1A-33D4-42F1-B9F4-1E4D60A4441D}" dt="2024-11-01T12:55:01.545" v="378" actId="1076"/>
          <ac:spMkLst>
            <pc:docMk/>
            <pc:sldMk cId="1950482872" sldId="570"/>
            <ac:spMk id="23" creationId="{2CE539A9-19DD-6EEA-9D0D-8FE08E7EAA4D}"/>
          </ac:spMkLst>
        </pc:spChg>
        <pc:grpChg chg="add mod">
          <ac:chgData name="Myrenius, Emil" userId="96cfaed6-6893-4772-adc4-ac0605ea94f1" providerId="ADAL" clId="{73DFAE1A-33D4-42F1-B9F4-1E4D60A4441D}" dt="2024-11-01T12:54:08.562" v="337"/>
          <ac:grpSpMkLst>
            <pc:docMk/>
            <pc:sldMk cId="1950482872" sldId="570"/>
            <ac:grpSpMk id="6" creationId="{3C3A8BF9-0AF6-B5A3-3715-C26DDA9522AD}"/>
          </ac:grpSpMkLst>
        </pc:grpChg>
        <pc:grpChg chg="add mod">
          <ac:chgData name="Myrenius, Emil" userId="96cfaed6-6893-4772-adc4-ac0605ea94f1" providerId="ADAL" clId="{73DFAE1A-33D4-42F1-B9F4-1E4D60A4441D}" dt="2024-11-01T12:54:23.302" v="343" actId="1076"/>
          <ac:grpSpMkLst>
            <pc:docMk/>
            <pc:sldMk cId="1950482872" sldId="570"/>
            <ac:grpSpMk id="16" creationId="{0BD76137-D09A-8D64-2D56-81EF2E16E682}"/>
          </ac:grpSpMkLst>
        </pc:grpChg>
        <pc:cxnChg chg="add mod">
          <ac:chgData name="Myrenius, Emil" userId="96cfaed6-6893-4772-adc4-ac0605ea94f1" providerId="ADAL" clId="{73DFAE1A-33D4-42F1-B9F4-1E4D60A4441D}" dt="2024-11-01T12:54:08.562" v="337"/>
          <ac:cxnSpMkLst>
            <pc:docMk/>
            <pc:sldMk cId="1950482872" sldId="570"/>
            <ac:cxnSpMk id="14" creationId="{698160C2-4CE9-239A-B214-69AA942A8F5F}"/>
          </ac:cxnSpMkLst>
        </pc:cxnChg>
        <pc:cxnChg chg="add mod">
          <ac:chgData name="Myrenius, Emil" userId="96cfaed6-6893-4772-adc4-ac0605ea94f1" providerId="ADAL" clId="{73DFAE1A-33D4-42F1-B9F4-1E4D60A4441D}" dt="2024-11-01T12:54:08.562" v="337"/>
          <ac:cxnSpMkLst>
            <pc:docMk/>
            <pc:sldMk cId="1950482872" sldId="570"/>
            <ac:cxnSpMk id="15" creationId="{7B9D1A07-2548-EA2F-AFD8-A7377C9E6E81}"/>
          </ac:cxnSpMkLst>
        </pc:cxnChg>
        <pc:cxnChg chg="add mod">
          <ac:chgData name="Myrenius, Emil" userId="96cfaed6-6893-4772-adc4-ac0605ea94f1" providerId="ADAL" clId="{73DFAE1A-33D4-42F1-B9F4-1E4D60A4441D}" dt="2024-11-01T12:54:37.135" v="361" actId="14100"/>
          <ac:cxnSpMkLst>
            <pc:docMk/>
            <pc:sldMk cId="1950482872" sldId="570"/>
            <ac:cxnSpMk id="24" creationId="{B6B2AD65-BD84-D604-08BC-4AE1BAA347C0}"/>
          </ac:cxnSpMkLst>
        </pc:cxnChg>
        <pc:cxnChg chg="add del mod">
          <ac:chgData name="Myrenius, Emil" userId="96cfaed6-6893-4772-adc4-ac0605ea94f1" providerId="ADAL" clId="{73DFAE1A-33D4-42F1-B9F4-1E4D60A4441D}" dt="2024-11-01T12:54:40.782" v="363" actId="478"/>
          <ac:cxnSpMkLst>
            <pc:docMk/>
            <pc:sldMk cId="1950482872" sldId="570"/>
            <ac:cxnSpMk id="25" creationId="{FE77011C-A8E3-8B55-782D-E1897873D571}"/>
          </ac:cxnSpMkLst>
        </pc:cxnChg>
        <pc:cxnChg chg="add mod">
          <ac:chgData name="Myrenius, Emil" userId="96cfaed6-6893-4772-adc4-ac0605ea94f1" providerId="ADAL" clId="{73DFAE1A-33D4-42F1-B9F4-1E4D60A4441D}" dt="2024-11-01T12:54:54.901" v="376" actId="1076"/>
          <ac:cxnSpMkLst>
            <pc:docMk/>
            <pc:sldMk cId="1950482872" sldId="570"/>
            <ac:cxnSpMk id="28" creationId="{7A676CAC-3558-BEEB-FB96-FA05914ABCAC}"/>
          </ac:cxnSpMkLst>
        </pc:cxnChg>
      </pc:sldChg>
      <pc:sldChg chg="modSp new del mod">
        <pc:chgData name="Myrenius, Emil" userId="96cfaed6-6893-4772-adc4-ac0605ea94f1" providerId="ADAL" clId="{73DFAE1A-33D4-42F1-B9F4-1E4D60A4441D}" dt="2024-11-01T12:41:46.967" v="199" actId="47"/>
        <pc:sldMkLst>
          <pc:docMk/>
          <pc:sldMk cId="3805587861" sldId="570"/>
        </pc:sldMkLst>
        <pc:spChg chg="mod">
          <ac:chgData name="Myrenius, Emil" userId="96cfaed6-6893-4772-adc4-ac0605ea94f1" providerId="ADAL" clId="{73DFAE1A-33D4-42F1-B9F4-1E4D60A4441D}" dt="2024-11-01T12:41:13.021" v="167" actId="20577"/>
          <ac:spMkLst>
            <pc:docMk/>
            <pc:sldMk cId="3805587861" sldId="570"/>
            <ac:spMk id="4" creationId="{32CA75B1-8DEF-45D1-FAD0-F46EFC8BFC76}"/>
          </ac:spMkLst>
        </pc:spChg>
        <pc:spChg chg="mod">
          <ac:chgData name="Myrenius, Emil" userId="96cfaed6-6893-4772-adc4-ac0605ea94f1" providerId="ADAL" clId="{73DFAE1A-33D4-42F1-B9F4-1E4D60A4441D}" dt="2024-11-01T12:41:41.620" v="198" actId="20577"/>
          <ac:spMkLst>
            <pc:docMk/>
            <pc:sldMk cId="3805587861" sldId="570"/>
            <ac:spMk id="5" creationId="{2D8F4F38-FA14-8BD5-E17A-3692E82D0781}"/>
          </ac:spMkLst>
        </pc:spChg>
      </pc:sldChg>
      <pc:sldChg chg="addSp delSp modSp new mod">
        <pc:chgData name="Myrenius, Emil" userId="96cfaed6-6893-4772-adc4-ac0605ea94f1" providerId="ADAL" clId="{73DFAE1A-33D4-42F1-B9F4-1E4D60A4441D}" dt="2024-11-01T12:56:05.950" v="410" actId="1076"/>
        <pc:sldMkLst>
          <pc:docMk/>
          <pc:sldMk cId="3240086474" sldId="571"/>
        </pc:sldMkLst>
        <pc:spChg chg="mod">
          <ac:chgData name="Myrenius, Emil" userId="96cfaed6-6893-4772-adc4-ac0605ea94f1" providerId="ADAL" clId="{73DFAE1A-33D4-42F1-B9F4-1E4D60A4441D}" dt="2024-11-01T12:55:47.955" v="406" actId="6549"/>
          <ac:spMkLst>
            <pc:docMk/>
            <pc:sldMk cId="3240086474" sldId="571"/>
            <ac:spMk id="4" creationId="{FC573F39-891A-1A34-8DC5-0E753090B546}"/>
          </ac:spMkLst>
        </pc:spChg>
        <pc:spChg chg="del">
          <ac:chgData name="Myrenius, Emil" userId="96cfaed6-6893-4772-adc4-ac0605ea94f1" providerId="ADAL" clId="{73DFAE1A-33D4-42F1-B9F4-1E4D60A4441D}" dt="2024-11-01T12:55:50.511" v="407" actId="478"/>
          <ac:spMkLst>
            <pc:docMk/>
            <pc:sldMk cId="3240086474" sldId="571"/>
            <ac:spMk id="5" creationId="{D2D805E3-B68E-71D7-5714-E861D435BF77}"/>
          </ac:spMkLst>
        </pc:spChg>
        <pc:spChg chg="mod">
          <ac:chgData name="Myrenius, Emil" userId="96cfaed6-6893-4772-adc4-ac0605ea94f1" providerId="ADAL" clId="{73DFAE1A-33D4-42F1-B9F4-1E4D60A4441D}" dt="2024-11-01T12:55:57.153" v="408"/>
          <ac:spMkLst>
            <pc:docMk/>
            <pc:sldMk cId="3240086474" sldId="571"/>
            <ac:spMk id="7" creationId="{9281936F-3660-1435-E4D8-212E7B2710EB}"/>
          </ac:spMkLst>
        </pc:spChg>
        <pc:spChg chg="mod">
          <ac:chgData name="Myrenius, Emil" userId="96cfaed6-6893-4772-adc4-ac0605ea94f1" providerId="ADAL" clId="{73DFAE1A-33D4-42F1-B9F4-1E4D60A4441D}" dt="2024-11-01T12:55:57.153" v="408"/>
          <ac:spMkLst>
            <pc:docMk/>
            <pc:sldMk cId="3240086474" sldId="571"/>
            <ac:spMk id="8" creationId="{B72EF354-3537-7F4F-CE56-2465DCAC8353}"/>
          </ac:spMkLst>
        </pc:spChg>
        <pc:spChg chg="mod">
          <ac:chgData name="Myrenius, Emil" userId="96cfaed6-6893-4772-adc4-ac0605ea94f1" providerId="ADAL" clId="{73DFAE1A-33D4-42F1-B9F4-1E4D60A4441D}" dt="2024-11-01T12:55:57.153" v="408"/>
          <ac:spMkLst>
            <pc:docMk/>
            <pc:sldMk cId="3240086474" sldId="571"/>
            <ac:spMk id="9" creationId="{75732237-C024-C6B5-D311-AE6B3F423B23}"/>
          </ac:spMkLst>
        </pc:spChg>
        <pc:spChg chg="mod">
          <ac:chgData name="Myrenius, Emil" userId="96cfaed6-6893-4772-adc4-ac0605ea94f1" providerId="ADAL" clId="{73DFAE1A-33D4-42F1-B9F4-1E4D60A4441D}" dt="2024-11-01T12:55:57.153" v="408"/>
          <ac:spMkLst>
            <pc:docMk/>
            <pc:sldMk cId="3240086474" sldId="571"/>
            <ac:spMk id="10" creationId="{60D9A668-7B87-7F08-B749-923EC32501EB}"/>
          </ac:spMkLst>
        </pc:spChg>
        <pc:spChg chg="mod">
          <ac:chgData name="Myrenius, Emil" userId="96cfaed6-6893-4772-adc4-ac0605ea94f1" providerId="ADAL" clId="{73DFAE1A-33D4-42F1-B9F4-1E4D60A4441D}" dt="2024-11-01T12:55:57.153" v="408"/>
          <ac:spMkLst>
            <pc:docMk/>
            <pc:sldMk cId="3240086474" sldId="571"/>
            <ac:spMk id="11" creationId="{542C4A4D-BBED-DC63-1B11-A0AC2A754AA2}"/>
          </ac:spMkLst>
        </pc:spChg>
        <pc:spChg chg="add mod">
          <ac:chgData name="Myrenius, Emil" userId="96cfaed6-6893-4772-adc4-ac0605ea94f1" providerId="ADAL" clId="{73DFAE1A-33D4-42F1-B9F4-1E4D60A4441D}" dt="2024-11-01T12:56:01.557" v="409" actId="1076"/>
          <ac:spMkLst>
            <pc:docMk/>
            <pc:sldMk cId="3240086474" sldId="571"/>
            <ac:spMk id="12" creationId="{2BA92B07-B4E4-F798-4455-DA8B6C8FA6F2}"/>
          </ac:spMkLst>
        </pc:spChg>
        <pc:spChg chg="add mod">
          <ac:chgData name="Myrenius, Emil" userId="96cfaed6-6893-4772-adc4-ac0605ea94f1" providerId="ADAL" clId="{73DFAE1A-33D4-42F1-B9F4-1E4D60A4441D}" dt="2024-11-01T12:56:05.950" v="410" actId="1076"/>
          <ac:spMkLst>
            <pc:docMk/>
            <pc:sldMk cId="3240086474" sldId="571"/>
            <ac:spMk id="14" creationId="{2CAEC8B6-0F83-E784-A69A-52DB3FD59864}"/>
          </ac:spMkLst>
        </pc:spChg>
        <pc:spChg chg="add mod">
          <ac:chgData name="Myrenius, Emil" userId="96cfaed6-6893-4772-adc4-ac0605ea94f1" providerId="ADAL" clId="{73DFAE1A-33D4-42F1-B9F4-1E4D60A4441D}" dt="2024-11-01T12:56:05.950" v="410" actId="1076"/>
          <ac:spMkLst>
            <pc:docMk/>
            <pc:sldMk cId="3240086474" sldId="571"/>
            <ac:spMk id="15" creationId="{AE91F2B1-F1C2-8667-2B8F-B8B17E93AF67}"/>
          </ac:spMkLst>
        </pc:spChg>
        <pc:grpChg chg="add mod">
          <ac:chgData name="Myrenius, Emil" userId="96cfaed6-6893-4772-adc4-ac0605ea94f1" providerId="ADAL" clId="{73DFAE1A-33D4-42F1-B9F4-1E4D60A4441D}" dt="2024-11-01T12:56:01.557" v="409" actId="1076"/>
          <ac:grpSpMkLst>
            <pc:docMk/>
            <pc:sldMk cId="3240086474" sldId="571"/>
            <ac:grpSpMk id="6" creationId="{C68E9C96-9715-4246-6B45-DD616F2EE1D2}"/>
          </ac:grpSpMkLst>
        </pc:grpChg>
        <pc:cxnChg chg="add mod">
          <ac:chgData name="Myrenius, Emil" userId="96cfaed6-6893-4772-adc4-ac0605ea94f1" providerId="ADAL" clId="{73DFAE1A-33D4-42F1-B9F4-1E4D60A4441D}" dt="2024-11-01T12:56:01.557" v="409" actId="1076"/>
          <ac:cxnSpMkLst>
            <pc:docMk/>
            <pc:sldMk cId="3240086474" sldId="571"/>
            <ac:cxnSpMk id="13" creationId="{7EF3E7D4-604E-B0A8-68A7-C3CA73CE2217}"/>
          </ac:cxnSpMkLst>
        </pc:cxnChg>
      </pc:sldChg>
      <pc:sldChg chg="modSp new del mod">
        <pc:chgData name="Myrenius, Emil" userId="96cfaed6-6893-4772-adc4-ac0605ea94f1" providerId="ADAL" clId="{73DFAE1A-33D4-42F1-B9F4-1E4D60A4441D}" dt="2024-11-01T13:11:52.923" v="424" actId="47"/>
        <pc:sldMkLst>
          <pc:docMk/>
          <pc:sldMk cId="1119249728" sldId="572"/>
        </pc:sldMkLst>
        <pc:spChg chg="mod">
          <ac:chgData name="Myrenius, Emil" userId="96cfaed6-6893-4772-adc4-ac0605ea94f1" providerId="ADAL" clId="{73DFAE1A-33D4-42F1-B9F4-1E4D60A4441D}" dt="2024-11-01T13:11:19.220" v="423" actId="20577"/>
          <ac:spMkLst>
            <pc:docMk/>
            <pc:sldMk cId="1119249728" sldId="572"/>
            <ac:spMk id="4" creationId="{E24B1702-2483-8418-F8DE-DF1B16FF38E7}"/>
          </ac:spMkLst>
        </pc:spChg>
      </pc:sldChg>
      <pc:sldChg chg="addSp delSp modSp new del mod modClrScheme chgLayout">
        <pc:chgData name="Myrenius, Emil" userId="96cfaed6-6893-4772-adc4-ac0605ea94f1" providerId="ADAL" clId="{73DFAE1A-33D4-42F1-B9F4-1E4D60A4441D}" dt="2024-11-01T13:27:28.760" v="629" actId="47"/>
        <pc:sldMkLst>
          <pc:docMk/>
          <pc:sldMk cId="2472798763" sldId="572"/>
        </pc:sldMkLst>
        <pc:spChg chg="mod ord">
          <ac:chgData name="Myrenius, Emil" userId="96cfaed6-6893-4772-adc4-ac0605ea94f1" providerId="ADAL" clId="{73DFAE1A-33D4-42F1-B9F4-1E4D60A4441D}" dt="2024-11-01T13:14:58.945" v="440" actId="700"/>
          <ac:spMkLst>
            <pc:docMk/>
            <pc:sldMk cId="2472798763" sldId="572"/>
            <ac:spMk id="2" creationId="{793401AE-B7E9-4D34-2CEE-E9D8E10193B5}"/>
          </ac:spMkLst>
        </pc:spChg>
        <pc:spChg chg="mod ord">
          <ac:chgData name="Myrenius, Emil" userId="96cfaed6-6893-4772-adc4-ac0605ea94f1" providerId="ADAL" clId="{73DFAE1A-33D4-42F1-B9F4-1E4D60A4441D}" dt="2024-11-01T13:14:58.945" v="440" actId="700"/>
          <ac:spMkLst>
            <pc:docMk/>
            <pc:sldMk cId="2472798763" sldId="572"/>
            <ac:spMk id="3" creationId="{28BDA090-3AC6-ACCD-72F5-F25BBCE15642}"/>
          </ac:spMkLst>
        </pc:spChg>
        <pc:spChg chg="del mod ord">
          <ac:chgData name="Myrenius, Emil" userId="96cfaed6-6893-4772-adc4-ac0605ea94f1" providerId="ADAL" clId="{73DFAE1A-33D4-42F1-B9F4-1E4D60A4441D}" dt="2024-11-01T13:14:58.945" v="440" actId="700"/>
          <ac:spMkLst>
            <pc:docMk/>
            <pc:sldMk cId="2472798763" sldId="572"/>
            <ac:spMk id="4" creationId="{DFA92853-A147-CF07-7B15-70A6725EFB81}"/>
          </ac:spMkLst>
        </pc:spChg>
        <pc:spChg chg="del">
          <ac:chgData name="Myrenius, Emil" userId="96cfaed6-6893-4772-adc4-ac0605ea94f1" providerId="ADAL" clId="{73DFAE1A-33D4-42F1-B9F4-1E4D60A4441D}" dt="2024-11-01T13:14:58.945" v="440" actId="700"/>
          <ac:spMkLst>
            <pc:docMk/>
            <pc:sldMk cId="2472798763" sldId="572"/>
            <ac:spMk id="5" creationId="{D5C4B6DE-484A-7C16-8E0F-0B0FC74D22F0}"/>
          </ac:spMkLst>
        </pc:spChg>
        <pc:spChg chg="add mod ord">
          <ac:chgData name="Myrenius, Emil" userId="96cfaed6-6893-4772-adc4-ac0605ea94f1" providerId="ADAL" clId="{73DFAE1A-33D4-42F1-B9F4-1E4D60A4441D}" dt="2024-11-01T13:15:04.790" v="461" actId="20577"/>
          <ac:spMkLst>
            <pc:docMk/>
            <pc:sldMk cId="2472798763" sldId="572"/>
            <ac:spMk id="6" creationId="{9D9F8080-9F0E-D962-48ED-5E0DB71568AD}"/>
          </ac:spMkLst>
        </pc:spChg>
      </pc:sldChg>
      <pc:sldChg chg="modSp new del mod">
        <pc:chgData name="Myrenius, Emil" userId="96cfaed6-6893-4772-adc4-ac0605ea94f1" providerId="ADAL" clId="{73DFAE1A-33D4-42F1-B9F4-1E4D60A4441D}" dt="2024-11-01T13:38:49.482" v="1214" actId="2696"/>
        <pc:sldMkLst>
          <pc:docMk/>
          <pc:sldMk cId="3143101827" sldId="573"/>
        </pc:sldMkLst>
        <pc:spChg chg="mod">
          <ac:chgData name="Myrenius, Emil" userId="96cfaed6-6893-4772-adc4-ac0605ea94f1" providerId="ADAL" clId="{73DFAE1A-33D4-42F1-B9F4-1E4D60A4441D}" dt="2024-11-01T13:32:07.543" v="873" actId="20577"/>
          <ac:spMkLst>
            <pc:docMk/>
            <pc:sldMk cId="3143101827" sldId="573"/>
            <ac:spMk id="4" creationId="{88BDBBD4-AA6A-C68F-B7BA-B788C0400BE9}"/>
          </ac:spMkLst>
        </pc:spChg>
        <pc:spChg chg="mod">
          <ac:chgData name="Myrenius, Emil" userId="96cfaed6-6893-4772-adc4-ac0605ea94f1" providerId="ADAL" clId="{73DFAE1A-33D4-42F1-B9F4-1E4D60A4441D}" dt="2024-11-01T13:31:56.488" v="853" actId="20577"/>
          <ac:spMkLst>
            <pc:docMk/>
            <pc:sldMk cId="3143101827" sldId="573"/>
            <ac:spMk id="5" creationId="{0FA3C6F6-FF35-7BD9-CD78-FA08087C100F}"/>
          </ac:spMkLst>
        </pc:spChg>
      </pc:sldChg>
      <pc:sldChg chg="modSp new del mod">
        <pc:chgData name="Myrenius, Emil" userId="96cfaed6-6893-4772-adc4-ac0605ea94f1" providerId="ADAL" clId="{73DFAE1A-33D4-42F1-B9F4-1E4D60A4441D}" dt="2024-11-01T13:29:21.411" v="727" actId="47"/>
        <pc:sldMkLst>
          <pc:docMk/>
          <pc:sldMk cId="323849742" sldId="574"/>
        </pc:sldMkLst>
        <pc:spChg chg="mod">
          <ac:chgData name="Myrenius, Emil" userId="96cfaed6-6893-4772-adc4-ac0605ea94f1" providerId="ADAL" clId="{73DFAE1A-33D4-42F1-B9F4-1E4D60A4441D}" dt="2024-11-01T13:27:36.487" v="647" actId="20577"/>
          <ac:spMkLst>
            <pc:docMk/>
            <pc:sldMk cId="323849742" sldId="574"/>
            <ac:spMk id="4" creationId="{968520E8-5EC1-A15D-4213-419BD94473F0}"/>
          </ac:spMkLst>
        </pc:spChg>
        <pc:spChg chg="mod">
          <ac:chgData name="Myrenius, Emil" userId="96cfaed6-6893-4772-adc4-ac0605ea94f1" providerId="ADAL" clId="{73DFAE1A-33D4-42F1-B9F4-1E4D60A4441D}" dt="2024-11-01T13:28:05.465" v="726" actId="20577"/>
          <ac:spMkLst>
            <pc:docMk/>
            <pc:sldMk cId="323849742" sldId="574"/>
            <ac:spMk id="5" creationId="{930BFA46-1EFE-D78C-BD5E-EE4F01AA7F60}"/>
          </ac:spMkLst>
        </pc:spChg>
      </pc:sldChg>
      <pc:sldChg chg="modSp new del mod">
        <pc:chgData name="Myrenius, Emil" userId="96cfaed6-6893-4772-adc4-ac0605ea94f1" providerId="ADAL" clId="{73DFAE1A-33D4-42F1-B9F4-1E4D60A4441D}" dt="2024-11-01T13:25:45.523" v="625" actId="2696"/>
        <pc:sldMkLst>
          <pc:docMk/>
          <pc:sldMk cId="3019734356" sldId="574"/>
        </pc:sldMkLst>
        <pc:spChg chg="mod">
          <ac:chgData name="Myrenius, Emil" userId="96cfaed6-6893-4772-adc4-ac0605ea94f1" providerId="ADAL" clId="{73DFAE1A-33D4-42F1-B9F4-1E4D60A4441D}" dt="2024-11-01T13:25:41.420" v="624" actId="20577"/>
          <ac:spMkLst>
            <pc:docMk/>
            <pc:sldMk cId="3019734356" sldId="574"/>
            <ac:spMk id="4" creationId="{A6276699-4A08-BF33-2432-68C98A985FA8}"/>
          </ac:spMkLst>
        </pc:spChg>
      </pc:sldChg>
    </pc:docChg>
  </pc:docChgLst>
  <pc:docChgLst>
    <pc:chgData name="Ibo, Elina" userId="7d8cc6cd-ff37-4a76-96de-261369692515" providerId="ADAL" clId="{315C0C39-0168-49B0-865A-17294A7859A0}"/>
    <pc:docChg chg="undo custSel addSld delSld modSld sldOrd">
      <pc:chgData name="Ibo, Elina" userId="7d8cc6cd-ff37-4a76-96de-261369692515" providerId="ADAL" clId="{315C0C39-0168-49B0-865A-17294A7859A0}" dt="2024-10-11T11:07:56.866" v="1236" actId="122"/>
      <pc:docMkLst>
        <pc:docMk/>
      </pc:docMkLst>
      <pc:sldChg chg="addSp delSp modSp del mod">
        <pc:chgData name="Ibo, Elina" userId="7d8cc6cd-ff37-4a76-96de-261369692515" providerId="ADAL" clId="{315C0C39-0168-49B0-865A-17294A7859A0}" dt="2024-10-10T06:57:32.209" v="597" actId="2696"/>
        <pc:sldMkLst>
          <pc:docMk/>
          <pc:sldMk cId="3410243157" sldId="287"/>
        </pc:sldMkLst>
        <pc:spChg chg="mod">
          <ac:chgData name="Ibo, Elina" userId="7d8cc6cd-ff37-4a76-96de-261369692515" providerId="ADAL" clId="{315C0C39-0168-49B0-865A-17294A7859A0}" dt="2024-10-10T06:49:22.016" v="466" actId="1076"/>
          <ac:spMkLst>
            <pc:docMk/>
            <pc:sldMk cId="3410243157" sldId="287"/>
            <ac:spMk id="3" creationId="{B006256A-B460-CA7E-31B4-3FCA8AA8E56A}"/>
          </ac:spMkLst>
        </pc:spChg>
        <pc:spChg chg="del">
          <ac:chgData name="Ibo, Elina" userId="7d8cc6cd-ff37-4a76-96de-261369692515" providerId="ADAL" clId="{315C0C39-0168-49B0-865A-17294A7859A0}" dt="2024-10-10T06:39:36.261" v="90" actId="478"/>
          <ac:spMkLst>
            <pc:docMk/>
            <pc:sldMk cId="3410243157" sldId="287"/>
            <ac:spMk id="4" creationId="{AEB7E752-257F-5914-3729-93AEC4ED13DC}"/>
          </ac:spMkLst>
        </pc:spChg>
        <pc:spChg chg="mod">
          <ac:chgData name="Ibo, Elina" userId="7d8cc6cd-ff37-4a76-96de-261369692515" providerId="ADAL" clId="{315C0C39-0168-49B0-865A-17294A7859A0}" dt="2024-10-10T06:50:51.921" v="493" actId="20577"/>
          <ac:spMkLst>
            <pc:docMk/>
            <pc:sldMk cId="3410243157" sldId="287"/>
            <ac:spMk id="5" creationId="{6BA550F9-4EF7-1B8C-3A41-06D8588BCC6E}"/>
          </ac:spMkLst>
        </pc:spChg>
        <pc:spChg chg="add del mod">
          <ac:chgData name="Ibo, Elina" userId="7d8cc6cd-ff37-4a76-96de-261369692515" providerId="ADAL" clId="{315C0C39-0168-49B0-865A-17294A7859A0}" dt="2024-10-10T06:48:20.849" v="428" actId="478"/>
          <ac:spMkLst>
            <pc:docMk/>
            <pc:sldMk cId="3410243157" sldId="287"/>
            <ac:spMk id="7" creationId="{8A1AA827-3740-817F-29EC-C4C5B4275E8C}"/>
          </ac:spMkLst>
        </pc:spChg>
        <pc:spChg chg="add del mod">
          <ac:chgData name="Ibo, Elina" userId="7d8cc6cd-ff37-4a76-96de-261369692515" providerId="ADAL" clId="{315C0C39-0168-49B0-865A-17294A7859A0}" dt="2024-10-10T06:51:07.613" v="495"/>
          <ac:spMkLst>
            <pc:docMk/>
            <pc:sldMk cId="3410243157" sldId="287"/>
            <ac:spMk id="8" creationId="{A3386346-D658-33A9-49FD-52B89DD13970}"/>
          </ac:spMkLst>
        </pc:spChg>
        <pc:spChg chg="add mod">
          <ac:chgData name="Ibo, Elina" userId="7d8cc6cd-ff37-4a76-96de-261369692515" providerId="ADAL" clId="{315C0C39-0168-49B0-865A-17294A7859A0}" dt="2024-10-10T06:50:44.290" v="491" actId="5793"/>
          <ac:spMkLst>
            <pc:docMk/>
            <pc:sldMk cId="3410243157" sldId="287"/>
            <ac:spMk id="9" creationId="{AF608B1F-68D5-BD4E-C6DF-7685DBAF234F}"/>
          </ac:spMkLst>
        </pc:spChg>
        <pc:picChg chg="add del mod">
          <ac:chgData name="Ibo, Elina" userId="7d8cc6cd-ff37-4a76-96de-261369692515" providerId="ADAL" clId="{315C0C39-0168-49B0-865A-17294A7859A0}" dt="2024-10-10T06:48:17.490" v="427" actId="478"/>
          <ac:picMkLst>
            <pc:docMk/>
            <pc:sldMk cId="3410243157" sldId="287"/>
            <ac:picMk id="2" creationId="{7E0CCEC5-BA62-B799-C2C2-0FEE9A013702}"/>
          </ac:picMkLst>
        </pc:picChg>
      </pc:sldChg>
      <pc:sldChg chg="addSp modSp add mod">
        <pc:chgData name="Ibo, Elina" userId="7d8cc6cd-ff37-4a76-96de-261369692515" providerId="ADAL" clId="{315C0C39-0168-49B0-865A-17294A7859A0}" dt="2024-10-10T07:23:03.684" v="741" actId="1076"/>
        <pc:sldMkLst>
          <pc:docMk/>
          <pc:sldMk cId="3370203301" sldId="315"/>
        </pc:sldMkLst>
        <pc:spChg chg="mod">
          <ac:chgData name="Ibo, Elina" userId="7d8cc6cd-ff37-4a76-96de-261369692515" providerId="ADAL" clId="{315C0C39-0168-49B0-865A-17294A7859A0}" dt="2024-10-10T07:22:56.665" v="739" actId="255"/>
          <ac:spMkLst>
            <pc:docMk/>
            <pc:sldMk cId="3370203301" sldId="315"/>
            <ac:spMk id="2" creationId="{F9EB9965-916B-2D6E-D489-DB58F4199E7B}"/>
          </ac:spMkLst>
        </pc:spChg>
        <pc:spChg chg="mod">
          <ac:chgData name="Ibo, Elina" userId="7d8cc6cd-ff37-4a76-96de-261369692515" providerId="ADAL" clId="{315C0C39-0168-49B0-865A-17294A7859A0}" dt="2024-10-10T06:51:59.615" v="513" actId="20577"/>
          <ac:spMkLst>
            <pc:docMk/>
            <pc:sldMk cId="3370203301" sldId="315"/>
            <ac:spMk id="4" creationId="{CEBC4593-B55B-CF2F-031C-837B1AA8D2C4}"/>
          </ac:spMkLst>
        </pc:spChg>
        <pc:spChg chg="mod">
          <ac:chgData name="Ibo, Elina" userId="7d8cc6cd-ff37-4a76-96de-261369692515" providerId="ADAL" clId="{315C0C39-0168-49B0-865A-17294A7859A0}" dt="2024-10-10T07:23:03.684" v="741" actId="1076"/>
          <ac:spMkLst>
            <pc:docMk/>
            <pc:sldMk cId="3370203301" sldId="315"/>
            <ac:spMk id="5" creationId="{36911E4A-6D47-FAE6-3C2C-312C4AB8F431}"/>
          </ac:spMkLst>
        </pc:spChg>
        <pc:spChg chg="add mod">
          <ac:chgData name="Ibo, Elina" userId="7d8cc6cd-ff37-4a76-96de-261369692515" providerId="ADAL" clId="{315C0C39-0168-49B0-865A-17294A7859A0}" dt="2024-10-10T07:23:00.442" v="740" actId="255"/>
          <ac:spMkLst>
            <pc:docMk/>
            <pc:sldMk cId="3370203301" sldId="315"/>
            <ac:spMk id="7" creationId="{9A10F667-850F-6E09-1AB6-D95D426286B3}"/>
          </ac:spMkLst>
        </pc:spChg>
        <pc:spChg chg="mod">
          <ac:chgData name="Ibo, Elina" userId="7d8cc6cd-ff37-4a76-96de-261369692515" providerId="ADAL" clId="{315C0C39-0168-49B0-865A-17294A7859A0}" dt="2024-10-10T06:59:26.234" v="606" actId="1076"/>
          <ac:spMkLst>
            <pc:docMk/>
            <pc:sldMk cId="3370203301" sldId="315"/>
            <ac:spMk id="24" creationId="{7C01D80E-8061-94CD-601F-1504B4305DD4}"/>
          </ac:spMkLst>
        </pc:spChg>
        <pc:picChg chg="mod">
          <ac:chgData name="Ibo, Elina" userId="7d8cc6cd-ff37-4a76-96de-261369692515" providerId="ADAL" clId="{315C0C39-0168-49B0-865A-17294A7859A0}" dt="2024-10-10T06:58:44.698" v="602" actId="14100"/>
          <ac:picMkLst>
            <pc:docMk/>
            <pc:sldMk cId="3370203301" sldId="315"/>
            <ac:picMk id="6" creationId="{1A1B1E6B-1404-E341-3243-158E9659CDDE}"/>
          </ac:picMkLst>
        </pc:picChg>
      </pc:sldChg>
      <pc:sldChg chg="modSp mod">
        <pc:chgData name="Ibo, Elina" userId="7d8cc6cd-ff37-4a76-96de-261369692515" providerId="ADAL" clId="{315C0C39-0168-49B0-865A-17294A7859A0}" dt="2024-10-11T11:07:56.866" v="1236" actId="122"/>
        <pc:sldMkLst>
          <pc:docMk/>
          <pc:sldMk cId="3021638703" sldId="323"/>
        </pc:sldMkLst>
        <pc:spChg chg="mod">
          <ac:chgData name="Ibo, Elina" userId="7d8cc6cd-ff37-4a76-96de-261369692515" providerId="ADAL" clId="{315C0C39-0168-49B0-865A-17294A7859A0}" dt="2024-10-10T07:48:05.614" v="1177" actId="1076"/>
          <ac:spMkLst>
            <pc:docMk/>
            <pc:sldMk cId="3021638703" sldId="323"/>
            <ac:spMk id="2" creationId="{B9AD3104-D90A-18AE-928A-047A4CCEAA82}"/>
          </ac:spMkLst>
        </pc:spChg>
        <pc:spChg chg="mod">
          <ac:chgData name="Ibo, Elina" userId="7d8cc6cd-ff37-4a76-96de-261369692515" providerId="ADAL" clId="{315C0C39-0168-49B0-865A-17294A7859A0}" dt="2024-10-11T11:04:31.345" v="1235" actId="1076"/>
          <ac:spMkLst>
            <pc:docMk/>
            <pc:sldMk cId="3021638703" sldId="323"/>
            <ac:spMk id="4" creationId="{FB36A540-B842-2478-EE5D-4715BB9CC8B5}"/>
          </ac:spMkLst>
        </pc:spChg>
        <pc:spChg chg="mod">
          <ac:chgData name="Ibo, Elina" userId="7d8cc6cd-ff37-4a76-96de-261369692515" providerId="ADAL" clId="{315C0C39-0168-49B0-865A-17294A7859A0}" dt="2024-10-10T07:47:21.163" v="1165" actId="255"/>
          <ac:spMkLst>
            <pc:docMk/>
            <pc:sldMk cId="3021638703" sldId="323"/>
            <ac:spMk id="5" creationId="{7AC6C624-EBAE-12E1-FAAF-4F877A6AD199}"/>
          </ac:spMkLst>
        </pc:spChg>
        <pc:spChg chg="mod">
          <ac:chgData name="Ibo, Elina" userId="7d8cc6cd-ff37-4a76-96de-261369692515" providerId="ADAL" clId="{315C0C39-0168-49B0-865A-17294A7859A0}" dt="2024-10-10T07:47:56.090" v="1174" actId="255"/>
          <ac:spMkLst>
            <pc:docMk/>
            <pc:sldMk cId="3021638703" sldId="323"/>
            <ac:spMk id="9" creationId="{058580A8-A944-582B-51BF-3EAA77B94EC5}"/>
          </ac:spMkLst>
        </pc:spChg>
        <pc:spChg chg="mod">
          <ac:chgData name="Ibo, Elina" userId="7d8cc6cd-ff37-4a76-96de-261369692515" providerId="ADAL" clId="{315C0C39-0168-49B0-865A-17294A7859A0}" dt="2024-10-10T07:47:43.299" v="1171" actId="255"/>
          <ac:spMkLst>
            <pc:docMk/>
            <pc:sldMk cId="3021638703" sldId="323"/>
            <ac:spMk id="15" creationId="{18217D77-B6C5-3E49-71CB-79DC99B99FDA}"/>
          </ac:spMkLst>
        </pc:spChg>
        <pc:spChg chg="mod">
          <ac:chgData name="Ibo, Elina" userId="7d8cc6cd-ff37-4a76-96de-261369692515" providerId="ADAL" clId="{315C0C39-0168-49B0-865A-17294A7859A0}" dt="2024-10-11T11:07:56.866" v="1236" actId="122"/>
          <ac:spMkLst>
            <pc:docMk/>
            <pc:sldMk cId="3021638703" sldId="323"/>
            <ac:spMk id="19" creationId="{05F3FABB-2EA4-DE14-8011-5B2D33FCBABB}"/>
          </ac:spMkLst>
        </pc:spChg>
        <pc:picChg chg="mod">
          <ac:chgData name="Ibo, Elina" userId="7d8cc6cd-ff37-4a76-96de-261369692515" providerId="ADAL" clId="{315C0C39-0168-49B0-865A-17294A7859A0}" dt="2024-10-10T07:47:04.211" v="1160" actId="1076"/>
          <ac:picMkLst>
            <pc:docMk/>
            <pc:sldMk cId="3021638703" sldId="323"/>
            <ac:picMk id="1036" creationId="{808BC93C-31DB-9287-FFE6-04AC003932E6}"/>
          </ac:picMkLst>
        </pc:picChg>
      </pc:sldChg>
      <pc:sldChg chg="addSp delSp modSp mod">
        <pc:chgData name="Ibo, Elina" userId="7d8cc6cd-ff37-4a76-96de-261369692515" providerId="ADAL" clId="{315C0C39-0168-49B0-865A-17294A7859A0}" dt="2024-10-10T10:06:41.480" v="1233" actId="14100"/>
        <pc:sldMkLst>
          <pc:docMk/>
          <pc:sldMk cId="3755754028" sldId="376"/>
        </pc:sldMkLst>
        <pc:spChg chg="del mod">
          <ac:chgData name="Ibo, Elina" userId="7d8cc6cd-ff37-4a76-96de-261369692515" providerId="ADAL" clId="{315C0C39-0168-49B0-865A-17294A7859A0}" dt="2024-10-10T10:06:09.253" v="1224" actId="478"/>
          <ac:spMkLst>
            <pc:docMk/>
            <pc:sldMk cId="3755754028" sldId="376"/>
            <ac:spMk id="6" creationId="{372C35F8-196A-D8F4-0EF4-CDF81A5759E1}"/>
          </ac:spMkLst>
        </pc:spChg>
        <pc:spChg chg="add del mod">
          <ac:chgData name="Ibo, Elina" userId="7d8cc6cd-ff37-4a76-96de-261369692515" providerId="ADAL" clId="{315C0C39-0168-49B0-865A-17294A7859A0}" dt="2024-10-10T10:05:25.690" v="1182" actId="478"/>
          <ac:spMkLst>
            <pc:docMk/>
            <pc:sldMk cId="3755754028" sldId="376"/>
            <ac:spMk id="8" creationId="{CDAF8E73-E189-7652-C434-D31397B1F403}"/>
          </ac:spMkLst>
        </pc:spChg>
        <pc:spChg chg="add mod">
          <ac:chgData name="Ibo, Elina" userId="7d8cc6cd-ff37-4a76-96de-261369692515" providerId="ADAL" clId="{315C0C39-0168-49B0-865A-17294A7859A0}" dt="2024-10-10T10:06:19.285" v="1228" actId="1076"/>
          <ac:spMkLst>
            <pc:docMk/>
            <pc:sldMk cId="3755754028" sldId="376"/>
            <ac:spMk id="9" creationId="{A2A41BFE-11EA-CD09-0A42-8C042C60D055}"/>
          </ac:spMkLst>
        </pc:spChg>
        <pc:spChg chg="mod">
          <ac:chgData name="Ibo, Elina" userId="7d8cc6cd-ff37-4a76-96de-261369692515" providerId="ADAL" clId="{315C0C39-0168-49B0-865A-17294A7859A0}" dt="2024-10-10T10:06:41.480" v="1233" actId="14100"/>
          <ac:spMkLst>
            <pc:docMk/>
            <pc:sldMk cId="3755754028" sldId="376"/>
            <ac:spMk id="29" creationId="{13281FA3-EEBC-C0C6-5CEB-C1D16E56FB2E}"/>
          </ac:spMkLst>
        </pc:spChg>
      </pc:sldChg>
      <pc:sldChg chg="ord">
        <pc:chgData name="Ibo, Elina" userId="7d8cc6cd-ff37-4a76-96de-261369692515" providerId="ADAL" clId="{315C0C39-0168-49B0-865A-17294A7859A0}" dt="2024-10-10T07:35:33.893" v="870"/>
        <pc:sldMkLst>
          <pc:docMk/>
          <pc:sldMk cId="3931891621" sldId="543"/>
        </pc:sldMkLst>
      </pc:sldChg>
      <pc:sldChg chg="addSp delSp modSp del mod ord">
        <pc:chgData name="Ibo, Elina" userId="7d8cc6cd-ff37-4a76-96de-261369692515" providerId="ADAL" clId="{315C0C39-0168-49B0-865A-17294A7859A0}" dt="2024-10-10T07:30:10.133" v="802" actId="2696"/>
        <pc:sldMkLst>
          <pc:docMk/>
          <pc:sldMk cId="1535706976" sldId="547"/>
        </pc:sldMkLst>
        <pc:spChg chg="mod">
          <ac:chgData name="Ibo, Elina" userId="7d8cc6cd-ff37-4a76-96de-261369692515" providerId="ADAL" clId="{315C0C39-0168-49B0-865A-17294A7859A0}" dt="2024-10-10T07:24:50.114" v="747" actId="1076"/>
          <ac:spMkLst>
            <pc:docMk/>
            <pc:sldMk cId="1535706976" sldId="547"/>
            <ac:spMk id="6" creationId="{4A03AED5-E5D8-1E11-BDBD-15A6A5E8B9E0}"/>
          </ac:spMkLst>
        </pc:spChg>
        <pc:spChg chg="add del mod">
          <ac:chgData name="Ibo, Elina" userId="7d8cc6cd-ff37-4a76-96de-261369692515" providerId="ADAL" clId="{315C0C39-0168-49B0-865A-17294A7859A0}" dt="2024-10-10T07:27:32.878" v="775"/>
          <ac:spMkLst>
            <pc:docMk/>
            <pc:sldMk cId="1535706976" sldId="547"/>
            <ac:spMk id="12" creationId="{F6F434F4-0822-E344-2709-DB2D928D6DD4}"/>
          </ac:spMkLst>
        </pc:spChg>
        <pc:picChg chg="add del mod">
          <ac:chgData name="Ibo, Elina" userId="7d8cc6cd-ff37-4a76-96de-261369692515" providerId="ADAL" clId="{315C0C39-0168-49B0-865A-17294A7859A0}" dt="2024-10-10T07:25:48.536" v="757" actId="478"/>
          <ac:picMkLst>
            <pc:docMk/>
            <pc:sldMk cId="1535706976" sldId="547"/>
            <ac:picMk id="7" creationId="{783EE02B-019D-7EB4-FEE9-3B8B1B41F45C}"/>
          </ac:picMkLst>
        </pc:picChg>
        <pc:picChg chg="add del mod">
          <ac:chgData name="Ibo, Elina" userId="7d8cc6cd-ff37-4a76-96de-261369692515" providerId="ADAL" clId="{315C0C39-0168-49B0-865A-17294A7859A0}" dt="2024-10-10T07:26:25.062" v="767" actId="478"/>
          <ac:picMkLst>
            <pc:docMk/>
            <pc:sldMk cId="1535706976" sldId="547"/>
            <ac:picMk id="9" creationId="{943D800D-01D2-8DF7-2780-437453DE5AE6}"/>
          </ac:picMkLst>
        </pc:picChg>
        <pc:picChg chg="add del mod">
          <ac:chgData name="Ibo, Elina" userId="7d8cc6cd-ff37-4a76-96de-261369692515" providerId="ADAL" clId="{315C0C39-0168-49B0-865A-17294A7859A0}" dt="2024-10-10T07:27:13.550" v="772" actId="478"/>
          <ac:picMkLst>
            <pc:docMk/>
            <pc:sldMk cId="1535706976" sldId="547"/>
            <ac:picMk id="11" creationId="{D792FC40-B927-6FBB-0350-B23A39C2E606}"/>
          </ac:picMkLst>
        </pc:picChg>
      </pc:sldChg>
      <pc:sldChg chg="addSp delSp modSp mod ord modClrScheme chgLayout">
        <pc:chgData name="Ibo, Elina" userId="7d8cc6cd-ff37-4a76-96de-261369692515" providerId="ADAL" clId="{315C0C39-0168-49B0-865A-17294A7859A0}" dt="2024-10-10T07:35:20.102" v="868" actId="1076"/>
        <pc:sldMkLst>
          <pc:docMk/>
          <pc:sldMk cId="2228040788" sldId="548"/>
        </pc:sldMkLst>
        <pc:spChg chg="mod">
          <ac:chgData name="Ibo, Elina" userId="7d8cc6cd-ff37-4a76-96de-261369692515" providerId="ADAL" clId="{315C0C39-0168-49B0-865A-17294A7859A0}" dt="2024-10-10T07:32:02.381" v="816" actId="26606"/>
          <ac:spMkLst>
            <pc:docMk/>
            <pc:sldMk cId="2228040788" sldId="548"/>
            <ac:spMk id="2" creationId="{96BCC3E3-C86D-7F24-53ED-2B5EE1ADC20E}"/>
          </ac:spMkLst>
        </pc:spChg>
        <pc:spChg chg="mod">
          <ac:chgData name="Ibo, Elina" userId="7d8cc6cd-ff37-4a76-96de-261369692515" providerId="ADAL" clId="{315C0C39-0168-49B0-865A-17294A7859A0}" dt="2024-10-10T07:32:02.381" v="816" actId="26606"/>
          <ac:spMkLst>
            <pc:docMk/>
            <pc:sldMk cId="2228040788" sldId="548"/>
            <ac:spMk id="3" creationId="{2100E2B2-8BD0-8872-FBA4-EAD98FCA4CDF}"/>
          </ac:spMkLst>
        </pc:spChg>
        <pc:spChg chg="mod ord">
          <ac:chgData name="Ibo, Elina" userId="7d8cc6cd-ff37-4a76-96de-261369692515" providerId="ADAL" clId="{315C0C39-0168-49B0-865A-17294A7859A0}" dt="2024-10-10T07:33:36.984" v="837" actId="1076"/>
          <ac:spMkLst>
            <pc:docMk/>
            <pc:sldMk cId="2228040788" sldId="548"/>
            <ac:spMk id="4" creationId="{0FFD5BAC-65B3-5416-54E5-7E8EFD15D3E7}"/>
          </ac:spMkLst>
        </pc:spChg>
        <pc:spChg chg="del mod ord">
          <ac:chgData name="Ibo, Elina" userId="7d8cc6cd-ff37-4a76-96de-261369692515" providerId="ADAL" clId="{315C0C39-0168-49B0-865A-17294A7859A0}" dt="2024-10-10T07:34:26.024" v="856" actId="478"/>
          <ac:spMkLst>
            <pc:docMk/>
            <pc:sldMk cId="2228040788" sldId="548"/>
            <ac:spMk id="5" creationId="{DC6034F4-3893-1C22-39E1-22564C0FBCC5}"/>
          </ac:spMkLst>
        </pc:spChg>
        <pc:spChg chg="add mod">
          <ac:chgData name="Ibo, Elina" userId="7d8cc6cd-ff37-4a76-96de-261369692515" providerId="ADAL" clId="{315C0C39-0168-49B0-865A-17294A7859A0}" dt="2024-10-10T07:35:20.102" v="868" actId="1076"/>
          <ac:spMkLst>
            <pc:docMk/>
            <pc:sldMk cId="2228040788" sldId="548"/>
            <ac:spMk id="9" creationId="{88DC9328-B034-C725-76BD-4A92D5251122}"/>
          </ac:spMkLst>
        </pc:spChg>
        <pc:picChg chg="add mod ord">
          <ac:chgData name="Ibo, Elina" userId="7d8cc6cd-ff37-4a76-96de-261369692515" providerId="ADAL" clId="{315C0C39-0168-49B0-865A-17294A7859A0}" dt="2024-10-10T07:34:59.224" v="864" actId="1076"/>
          <ac:picMkLst>
            <pc:docMk/>
            <pc:sldMk cId="2228040788" sldId="548"/>
            <ac:picMk id="7" creationId="{C85728D5-373F-B879-EFE1-4DE48F7F02BD}"/>
          </ac:picMkLst>
        </pc:picChg>
      </pc:sldChg>
      <pc:sldChg chg="addSp delSp modSp mod">
        <pc:chgData name="Ibo, Elina" userId="7d8cc6cd-ff37-4a76-96de-261369692515" providerId="ADAL" clId="{315C0C39-0168-49B0-865A-17294A7859A0}" dt="2024-10-10T07:39:26.063" v="891" actId="20577"/>
        <pc:sldMkLst>
          <pc:docMk/>
          <pc:sldMk cId="3487900252" sldId="549"/>
        </pc:sldMkLst>
        <pc:spChg chg="mod">
          <ac:chgData name="Ibo, Elina" userId="7d8cc6cd-ff37-4a76-96de-261369692515" providerId="ADAL" clId="{315C0C39-0168-49B0-865A-17294A7859A0}" dt="2024-10-10T07:39:26.063" v="891" actId="20577"/>
          <ac:spMkLst>
            <pc:docMk/>
            <pc:sldMk cId="3487900252" sldId="549"/>
            <ac:spMk id="5" creationId="{ED3E6B21-3407-2E02-C431-2FD9BE2EDE18}"/>
          </ac:spMkLst>
        </pc:spChg>
        <pc:picChg chg="add del mod">
          <ac:chgData name="Ibo, Elina" userId="7d8cc6cd-ff37-4a76-96de-261369692515" providerId="ADAL" clId="{315C0C39-0168-49B0-865A-17294A7859A0}" dt="2024-10-10T07:39:09.472" v="887" actId="478"/>
          <ac:picMkLst>
            <pc:docMk/>
            <pc:sldMk cId="3487900252" sldId="549"/>
            <ac:picMk id="7" creationId="{A8A5B95D-7145-99B2-2EF4-00AE392F5DE4}"/>
          </ac:picMkLst>
        </pc:picChg>
      </pc:sldChg>
      <pc:sldChg chg="modSp mod">
        <pc:chgData name="Ibo, Elina" userId="7d8cc6cd-ff37-4a76-96de-261369692515" providerId="ADAL" clId="{315C0C39-0168-49B0-865A-17294A7859A0}" dt="2024-10-10T10:01:41.936" v="1179" actId="20577"/>
        <pc:sldMkLst>
          <pc:docMk/>
          <pc:sldMk cId="1862833680" sldId="550"/>
        </pc:sldMkLst>
        <pc:spChg chg="mod">
          <ac:chgData name="Ibo, Elina" userId="7d8cc6cd-ff37-4a76-96de-261369692515" providerId="ADAL" clId="{315C0C39-0168-49B0-865A-17294A7859A0}" dt="2024-10-10T07:40:57.550" v="906" actId="1076"/>
          <ac:spMkLst>
            <pc:docMk/>
            <pc:sldMk cId="1862833680" sldId="550"/>
            <ac:spMk id="4" creationId="{2204BA9E-0319-FDF5-F076-0C5B50D30897}"/>
          </ac:spMkLst>
        </pc:spChg>
        <pc:spChg chg="mod">
          <ac:chgData name="Ibo, Elina" userId="7d8cc6cd-ff37-4a76-96de-261369692515" providerId="ADAL" clId="{315C0C39-0168-49B0-865A-17294A7859A0}" dt="2024-10-10T10:01:41.936" v="1179" actId="20577"/>
          <ac:spMkLst>
            <pc:docMk/>
            <pc:sldMk cId="1862833680" sldId="550"/>
            <ac:spMk id="5" creationId="{088CF084-9704-928A-3EE7-4D6CC6DE4CD0}"/>
          </ac:spMkLst>
        </pc:spChg>
      </pc:sldChg>
      <pc:sldChg chg="modSp mod">
        <pc:chgData name="Ibo, Elina" userId="7d8cc6cd-ff37-4a76-96de-261369692515" providerId="ADAL" clId="{315C0C39-0168-49B0-865A-17294A7859A0}" dt="2024-10-10T07:48:16.409" v="1178" actId="255"/>
        <pc:sldMkLst>
          <pc:docMk/>
          <pc:sldMk cId="2255992862" sldId="552"/>
        </pc:sldMkLst>
        <pc:spChg chg="mod">
          <ac:chgData name="Ibo, Elina" userId="7d8cc6cd-ff37-4a76-96de-261369692515" providerId="ADAL" clId="{315C0C39-0168-49B0-865A-17294A7859A0}" dt="2024-10-04T12:46:03.654" v="0" actId="1076"/>
          <ac:spMkLst>
            <pc:docMk/>
            <pc:sldMk cId="2255992862" sldId="552"/>
            <ac:spMk id="4" creationId="{6BB52FE8-321B-C0A9-A4C8-2FB70CBA9D01}"/>
          </ac:spMkLst>
        </pc:spChg>
        <pc:spChg chg="mod">
          <ac:chgData name="Ibo, Elina" userId="7d8cc6cd-ff37-4a76-96de-261369692515" providerId="ADAL" clId="{315C0C39-0168-49B0-865A-17294A7859A0}" dt="2024-10-10T07:48:16.409" v="1178" actId="255"/>
          <ac:spMkLst>
            <pc:docMk/>
            <pc:sldMk cId="2255992862" sldId="552"/>
            <ac:spMk id="5" creationId="{5F6825E2-1DCD-FD9E-E3EE-458FEDDDDF57}"/>
          </ac:spMkLst>
        </pc:spChg>
      </pc:sldChg>
      <pc:sldChg chg="modSp mod">
        <pc:chgData name="Ibo, Elina" userId="7d8cc6cd-ff37-4a76-96de-261369692515" providerId="ADAL" clId="{315C0C39-0168-49B0-865A-17294A7859A0}" dt="2024-10-04T12:49:32.645" v="40" actId="1076"/>
        <pc:sldMkLst>
          <pc:docMk/>
          <pc:sldMk cId="3085408238" sldId="553"/>
        </pc:sldMkLst>
        <pc:spChg chg="mod">
          <ac:chgData name="Ibo, Elina" userId="7d8cc6cd-ff37-4a76-96de-261369692515" providerId="ADAL" clId="{315C0C39-0168-49B0-865A-17294A7859A0}" dt="2024-10-04T12:47:21.936" v="13" actId="1076"/>
          <ac:spMkLst>
            <pc:docMk/>
            <pc:sldMk cId="3085408238" sldId="553"/>
            <ac:spMk id="4" creationId="{C08E0809-30F3-371F-F60E-E2663ED73BCB}"/>
          </ac:spMkLst>
        </pc:spChg>
        <pc:spChg chg="mod">
          <ac:chgData name="Ibo, Elina" userId="7d8cc6cd-ff37-4a76-96de-261369692515" providerId="ADAL" clId="{315C0C39-0168-49B0-865A-17294A7859A0}" dt="2024-10-04T12:49:30.462" v="39" actId="255"/>
          <ac:spMkLst>
            <pc:docMk/>
            <pc:sldMk cId="3085408238" sldId="553"/>
            <ac:spMk id="5" creationId="{7E24CCAC-7C72-A2B6-4DDE-438CFECA2ADB}"/>
          </ac:spMkLst>
        </pc:spChg>
        <pc:picChg chg="mod">
          <ac:chgData name="Ibo, Elina" userId="7d8cc6cd-ff37-4a76-96de-261369692515" providerId="ADAL" clId="{315C0C39-0168-49B0-865A-17294A7859A0}" dt="2024-10-04T12:49:32.645" v="40" actId="1076"/>
          <ac:picMkLst>
            <pc:docMk/>
            <pc:sldMk cId="3085408238" sldId="553"/>
            <ac:picMk id="6" creationId="{CBD6F332-6D57-5E3E-7655-3D7C0C396E27}"/>
          </ac:picMkLst>
        </pc:picChg>
      </pc:sldChg>
      <pc:sldChg chg="modSp mod">
        <pc:chgData name="Ibo, Elina" userId="7d8cc6cd-ff37-4a76-96de-261369692515" providerId="ADAL" clId="{315C0C39-0168-49B0-865A-17294A7859A0}" dt="2024-10-10T07:45:17.229" v="1156" actId="1076"/>
        <pc:sldMkLst>
          <pc:docMk/>
          <pc:sldMk cId="2413882901" sldId="554"/>
        </pc:sldMkLst>
        <pc:spChg chg="mod">
          <ac:chgData name="Ibo, Elina" userId="7d8cc6cd-ff37-4a76-96de-261369692515" providerId="ADAL" clId="{315C0C39-0168-49B0-865A-17294A7859A0}" dt="2024-10-04T12:49:53.176" v="47" actId="1076"/>
          <ac:spMkLst>
            <pc:docMk/>
            <pc:sldMk cId="2413882901" sldId="554"/>
            <ac:spMk id="7" creationId="{2666BED9-9F52-C573-6615-90C773F61AA3}"/>
          </ac:spMkLst>
        </pc:spChg>
        <pc:spChg chg="mod">
          <ac:chgData name="Ibo, Elina" userId="7d8cc6cd-ff37-4a76-96de-261369692515" providerId="ADAL" clId="{315C0C39-0168-49B0-865A-17294A7859A0}" dt="2024-10-10T07:45:17.229" v="1156" actId="1076"/>
          <ac:spMkLst>
            <pc:docMk/>
            <pc:sldMk cId="2413882901" sldId="554"/>
            <ac:spMk id="8" creationId="{ECE2BD86-6D1B-F639-DB1A-D5E0DDC89081}"/>
          </ac:spMkLst>
        </pc:spChg>
      </pc:sldChg>
      <pc:sldChg chg="new del">
        <pc:chgData name="Ibo, Elina" userId="7d8cc6cd-ff37-4a76-96de-261369692515" providerId="ADAL" clId="{315C0C39-0168-49B0-865A-17294A7859A0}" dt="2024-10-10T06:51:50.577" v="502" actId="2696"/>
        <pc:sldMkLst>
          <pc:docMk/>
          <pc:sldMk cId="150420396" sldId="556"/>
        </pc:sldMkLst>
      </pc:sldChg>
      <pc:sldChg chg="addSp delSp modSp new mod">
        <pc:chgData name="Ibo, Elina" userId="7d8cc6cd-ff37-4a76-96de-261369692515" providerId="ADAL" clId="{315C0C39-0168-49B0-865A-17294A7859A0}" dt="2024-10-10T07:21:23.185" v="733" actId="1076"/>
        <pc:sldMkLst>
          <pc:docMk/>
          <pc:sldMk cId="2293592783" sldId="556"/>
        </pc:sldMkLst>
        <pc:spChg chg="mod">
          <ac:chgData name="Ibo, Elina" userId="7d8cc6cd-ff37-4a76-96de-261369692515" providerId="ADAL" clId="{315C0C39-0168-49B0-865A-17294A7859A0}" dt="2024-10-10T07:17:20.304" v="726" actId="1076"/>
          <ac:spMkLst>
            <pc:docMk/>
            <pc:sldMk cId="2293592783" sldId="556"/>
            <ac:spMk id="4" creationId="{15AF3929-8EB9-D188-9B1F-55E1700D3106}"/>
          </ac:spMkLst>
        </pc:spChg>
        <pc:spChg chg="del mod">
          <ac:chgData name="Ibo, Elina" userId="7d8cc6cd-ff37-4a76-96de-261369692515" providerId="ADAL" clId="{315C0C39-0168-49B0-865A-17294A7859A0}" dt="2024-10-10T07:21:17.182" v="732" actId="931"/>
          <ac:spMkLst>
            <pc:docMk/>
            <pc:sldMk cId="2293592783" sldId="556"/>
            <ac:spMk id="5" creationId="{10E9545C-9C41-063C-A067-B273977BD75C}"/>
          </ac:spMkLst>
        </pc:spChg>
        <pc:spChg chg="mod">
          <ac:chgData name="Ibo, Elina" userId="7d8cc6cd-ff37-4a76-96de-261369692515" providerId="ADAL" clId="{315C0C39-0168-49B0-865A-17294A7859A0}" dt="2024-10-10T07:17:40.344" v="731" actId="1076"/>
          <ac:spMkLst>
            <pc:docMk/>
            <pc:sldMk cId="2293592783" sldId="556"/>
            <ac:spMk id="6" creationId="{07FF80FD-7832-1599-C036-309E58EBB35E}"/>
          </ac:spMkLst>
        </pc:spChg>
        <pc:picChg chg="add mod">
          <ac:chgData name="Ibo, Elina" userId="7d8cc6cd-ff37-4a76-96de-261369692515" providerId="ADAL" clId="{315C0C39-0168-49B0-865A-17294A7859A0}" dt="2024-10-10T07:21:23.185" v="733" actId="1076"/>
          <ac:picMkLst>
            <pc:docMk/>
            <pc:sldMk cId="2293592783" sldId="556"/>
            <ac:picMk id="8" creationId="{F82F5791-CA63-244E-0CEF-DB1170098899}"/>
          </ac:picMkLst>
        </pc:picChg>
      </pc:sldChg>
      <pc:sldChg chg="new del ord">
        <pc:chgData name="Ibo, Elina" userId="7d8cc6cd-ff37-4a76-96de-261369692515" providerId="ADAL" clId="{315C0C39-0168-49B0-865A-17294A7859A0}" dt="2024-10-10T07:27:49.258" v="779" actId="2696"/>
        <pc:sldMkLst>
          <pc:docMk/>
          <pc:sldMk cId="9897746" sldId="557"/>
        </pc:sldMkLst>
      </pc:sldChg>
      <pc:sldChg chg="add del">
        <pc:chgData name="Ibo, Elina" userId="7d8cc6cd-ff37-4a76-96de-261369692515" providerId="ADAL" clId="{315C0C39-0168-49B0-865A-17294A7859A0}" dt="2024-10-10T06:51:48.127" v="501" actId="2696"/>
        <pc:sldMkLst>
          <pc:docMk/>
          <pc:sldMk cId="3386591573" sldId="557"/>
        </pc:sldMkLst>
      </pc:sldChg>
      <pc:sldChg chg="new del">
        <pc:chgData name="Ibo, Elina" userId="7d8cc6cd-ff37-4a76-96de-261369692515" providerId="ADAL" clId="{315C0C39-0168-49B0-865A-17294A7859A0}" dt="2024-10-10T07:27:46.016" v="778" actId="2696"/>
        <pc:sldMkLst>
          <pc:docMk/>
          <pc:sldMk cId="1348055080" sldId="558"/>
        </pc:sldMkLst>
      </pc:sldChg>
      <pc:sldChg chg="addSp delSp modSp new mod ord modClrScheme chgLayout">
        <pc:chgData name="Ibo, Elina" userId="7d8cc6cd-ff37-4a76-96de-261369692515" providerId="ADAL" clId="{315C0C39-0168-49B0-865A-17294A7859A0}" dt="2024-10-10T07:30:05.184" v="801"/>
        <pc:sldMkLst>
          <pc:docMk/>
          <pc:sldMk cId="1676820571" sldId="559"/>
        </pc:sldMkLst>
        <pc:spChg chg="mod">
          <ac:chgData name="Ibo, Elina" userId="7d8cc6cd-ff37-4a76-96de-261369692515" providerId="ADAL" clId="{315C0C39-0168-49B0-865A-17294A7859A0}" dt="2024-10-10T07:29:30.194" v="797" actId="26606"/>
          <ac:spMkLst>
            <pc:docMk/>
            <pc:sldMk cId="1676820571" sldId="559"/>
            <ac:spMk id="2" creationId="{6CC7E6E4-2650-DEDC-2F8F-C2994BF92186}"/>
          </ac:spMkLst>
        </pc:spChg>
        <pc:spChg chg="mod">
          <ac:chgData name="Ibo, Elina" userId="7d8cc6cd-ff37-4a76-96de-261369692515" providerId="ADAL" clId="{315C0C39-0168-49B0-865A-17294A7859A0}" dt="2024-10-10T07:29:30.194" v="797" actId="26606"/>
          <ac:spMkLst>
            <pc:docMk/>
            <pc:sldMk cId="1676820571" sldId="559"/>
            <ac:spMk id="3" creationId="{3E8376D7-FF2F-B695-239F-EE99F1F130D5}"/>
          </ac:spMkLst>
        </pc:spChg>
        <pc:spChg chg="mod ord">
          <ac:chgData name="Ibo, Elina" userId="7d8cc6cd-ff37-4a76-96de-261369692515" providerId="ADAL" clId="{315C0C39-0168-49B0-865A-17294A7859A0}" dt="2024-10-10T07:29:43.562" v="799" actId="14100"/>
          <ac:spMkLst>
            <pc:docMk/>
            <pc:sldMk cId="1676820571" sldId="559"/>
            <ac:spMk id="4" creationId="{0818D525-6748-6889-A802-7AEE9AA9740F}"/>
          </ac:spMkLst>
        </pc:spChg>
        <pc:spChg chg="del mod">
          <ac:chgData name="Ibo, Elina" userId="7d8cc6cd-ff37-4a76-96de-261369692515" providerId="ADAL" clId="{315C0C39-0168-49B0-865A-17294A7859A0}" dt="2024-10-10T07:29:05.453" v="794" actId="931"/>
          <ac:spMkLst>
            <pc:docMk/>
            <pc:sldMk cId="1676820571" sldId="559"/>
            <ac:spMk id="5" creationId="{3CF9EE6D-1059-DD0F-545E-A719B8F6AC14}"/>
          </ac:spMkLst>
        </pc:spChg>
        <pc:spChg chg="mod ord">
          <ac:chgData name="Ibo, Elina" userId="7d8cc6cd-ff37-4a76-96de-261369692515" providerId="ADAL" clId="{315C0C39-0168-49B0-865A-17294A7859A0}" dt="2024-10-10T07:29:30.194" v="797" actId="26606"/>
          <ac:spMkLst>
            <pc:docMk/>
            <pc:sldMk cId="1676820571" sldId="559"/>
            <ac:spMk id="6" creationId="{B82CB226-B281-A1C7-6BBC-78D33C92D331}"/>
          </ac:spMkLst>
        </pc:spChg>
        <pc:picChg chg="add mod ord">
          <ac:chgData name="Ibo, Elina" userId="7d8cc6cd-ff37-4a76-96de-261369692515" providerId="ADAL" clId="{315C0C39-0168-49B0-865A-17294A7859A0}" dt="2024-10-10T07:29:30.194" v="797" actId="26606"/>
          <ac:picMkLst>
            <pc:docMk/>
            <pc:sldMk cId="1676820571" sldId="559"/>
            <ac:picMk id="8" creationId="{3E829A75-30F8-40BA-49E9-1E0FDE6656B0}"/>
          </ac:picMkLst>
        </pc:picChg>
      </pc:sldChg>
      <pc:sldChg chg="addSp delSp modSp add del mod">
        <pc:chgData name="Ibo, Elina" userId="7d8cc6cd-ff37-4a76-96de-261369692515" providerId="ADAL" clId="{315C0C39-0168-49B0-865A-17294A7859A0}" dt="2024-10-10T07:40:33.550" v="903" actId="2696"/>
        <pc:sldMkLst>
          <pc:docMk/>
          <pc:sldMk cId="475575119" sldId="560"/>
        </pc:sldMkLst>
        <pc:spChg chg="mod">
          <ac:chgData name="Ibo, Elina" userId="7d8cc6cd-ff37-4a76-96de-261369692515" providerId="ADAL" clId="{315C0C39-0168-49B0-865A-17294A7859A0}" dt="2024-10-10T07:40:28.415" v="902" actId="1076"/>
          <ac:spMkLst>
            <pc:docMk/>
            <pc:sldMk cId="475575119" sldId="560"/>
            <ac:spMk id="2" creationId="{F9EB9965-916B-2D6E-D489-DB58F4199E7B}"/>
          </ac:spMkLst>
        </pc:spChg>
        <pc:spChg chg="mod">
          <ac:chgData name="Ibo, Elina" userId="7d8cc6cd-ff37-4a76-96de-261369692515" providerId="ADAL" clId="{315C0C39-0168-49B0-865A-17294A7859A0}" dt="2024-10-10T07:40:25.245" v="901" actId="1076"/>
          <ac:spMkLst>
            <pc:docMk/>
            <pc:sldMk cId="475575119" sldId="560"/>
            <ac:spMk id="5" creationId="{36911E4A-6D47-FAE6-3C2C-312C4AB8F431}"/>
          </ac:spMkLst>
        </pc:spChg>
        <pc:spChg chg="add del mod">
          <ac:chgData name="Ibo, Elina" userId="7d8cc6cd-ff37-4a76-96de-261369692515" providerId="ADAL" clId="{315C0C39-0168-49B0-865A-17294A7859A0}" dt="2024-10-10T07:39:54.555" v="894" actId="478"/>
          <ac:spMkLst>
            <pc:docMk/>
            <pc:sldMk cId="475575119" sldId="560"/>
            <ac:spMk id="9" creationId="{10C547EF-409D-B5A1-025D-6CF7FE9613F2}"/>
          </ac:spMkLst>
        </pc:spChg>
        <pc:picChg chg="del">
          <ac:chgData name="Ibo, Elina" userId="7d8cc6cd-ff37-4a76-96de-261369692515" providerId="ADAL" clId="{315C0C39-0168-49B0-865A-17294A7859A0}" dt="2024-10-10T07:39:52.154" v="893" actId="478"/>
          <ac:picMkLst>
            <pc:docMk/>
            <pc:sldMk cId="475575119" sldId="560"/>
            <ac:picMk id="6" creationId="{1A1B1E6B-1404-E341-3243-158E9659CDDE}"/>
          </ac:picMkLst>
        </pc:picChg>
      </pc:sldChg>
    </pc:docChg>
  </pc:docChgLst>
  <pc:docChgLst>
    <pc:chgData name="Ibo, Elina" userId="7d8cc6cd-ff37-4a76-96de-261369692515" providerId="ADAL" clId="{C0FAFFED-0C67-4436-8F93-87365F6F3896}"/>
    <pc:docChg chg="undo custSel modSld">
      <pc:chgData name="Ibo, Elina" userId="7d8cc6cd-ff37-4a76-96de-261369692515" providerId="ADAL" clId="{C0FAFFED-0C67-4436-8F93-87365F6F3896}" dt="2024-10-18T10:58:56.905" v="5" actId="14100"/>
      <pc:docMkLst>
        <pc:docMk/>
      </pc:docMkLst>
      <pc:sldChg chg="modSp mod">
        <pc:chgData name="Ibo, Elina" userId="7d8cc6cd-ff37-4a76-96de-261369692515" providerId="ADAL" clId="{C0FAFFED-0C67-4436-8F93-87365F6F3896}" dt="2024-10-18T10:58:56.905" v="5" actId="14100"/>
        <pc:sldMkLst>
          <pc:docMk/>
          <pc:sldMk cId="3085408238" sldId="553"/>
        </pc:sldMkLst>
        <pc:picChg chg="mod">
          <ac:chgData name="Ibo, Elina" userId="7d8cc6cd-ff37-4a76-96de-261369692515" providerId="ADAL" clId="{C0FAFFED-0C67-4436-8F93-87365F6F3896}" dt="2024-10-18T10:58:56.905" v="5" actId="14100"/>
          <ac:picMkLst>
            <pc:docMk/>
            <pc:sldMk cId="3085408238" sldId="553"/>
            <ac:picMk id="6" creationId="{CBD6F332-6D57-5E3E-7655-3D7C0C396E27}"/>
          </ac:picMkLst>
        </pc:picChg>
      </pc:sldChg>
    </pc:docChg>
  </pc:docChgLst>
  <pc:docChgLst>
    <pc:chgData name="Myrenius, Emil" userId="96cfaed6-6893-4772-adc4-ac0605ea94f1" providerId="ADAL" clId="{5951A15E-D03B-42B3-B5AC-BE5B9DDD781C}"/>
    <pc:docChg chg="undo redo custSel addSld delSld modSld">
      <pc:chgData name="Myrenius, Emil" userId="96cfaed6-6893-4772-adc4-ac0605ea94f1" providerId="ADAL" clId="{5951A15E-D03B-42B3-B5AC-BE5B9DDD781C}" dt="2024-10-22T14:04:58.088" v="1343" actId="20577"/>
      <pc:docMkLst>
        <pc:docMk/>
      </pc:docMkLst>
      <pc:sldChg chg="modSp del mod">
        <pc:chgData name="Myrenius, Emil" userId="96cfaed6-6893-4772-adc4-ac0605ea94f1" providerId="ADAL" clId="{5951A15E-D03B-42B3-B5AC-BE5B9DDD781C}" dt="2024-10-04T12:28:36.126" v="58" actId="47"/>
        <pc:sldMkLst>
          <pc:docMk/>
          <pc:sldMk cId="2823124596" sldId="290"/>
        </pc:sldMkLst>
        <pc:spChg chg="mod">
          <ac:chgData name="Myrenius, Emil" userId="96cfaed6-6893-4772-adc4-ac0605ea94f1" providerId="ADAL" clId="{5951A15E-D03B-42B3-B5AC-BE5B9DDD781C}" dt="2024-10-04T12:27:41.567" v="43" actId="21"/>
          <ac:spMkLst>
            <pc:docMk/>
            <pc:sldMk cId="2823124596" sldId="290"/>
            <ac:spMk id="5" creationId="{9BBE99CC-2654-DED6-666E-C26E424FBA72}"/>
          </ac:spMkLst>
        </pc:spChg>
      </pc:sldChg>
      <pc:sldChg chg="modSp mod">
        <pc:chgData name="Myrenius, Emil" userId="96cfaed6-6893-4772-adc4-ac0605ea94f1" providerId="ADAL" clId="{5951A15E-D03B-42B3-B5AC-BE5B9DDD781C}" dt="2024-10-22T08:36:32.831" v="1339" actId="2711"/>
        <pc:sldMkLst>
          <pc:docMk/>
          <pc:sldMk cId="3021638703" sldId="323"/>
        </pc:sldMkLst>
        <pc:spChg chg="mod">
          <ac:chgData name="Myrenius, Emil" userId="96cfaed6-6893-4772-adc4-ac0605ea94f1" providerId="ADAL" clId="{5951A15E-D03B-42B3-B5AC-BE5B9DDD781C}" dt="2024-10-22T08:36:32.831" v="1339" actId="2711"/>
          <ac:spMkLst>
            <pc:docMk/>
            <pc:sldMk cId="3021638703" sldId="323"/>
            <ac:spMk id="19" creationId="{05F3FABB-2EA4-DE14-8011-5B2D33FCBABB}"/>
          </ac:spMkLst>
        </pc:spChg>
      </pc:sldChg>
      <pc:sldChg chg="modSp mod">
        <pc:chgData name="Myrenius, Emil" userId="96cfaed6-6893-4772-adc4-ac0605ea94f1" providerId="ADAL" clId="{5951A15E-D03B-42B3-B5AC-BE5B9DDD781C}" dt="2024-10-22T08:33:48.284" v="1336" actId="20577"/>
        <pc:sldMkLst>
          <pc:docMk/>
          <pc:sldMk cId="3755754028" sldId="376"/>
        </pc:sldMkLst>
        <pc:spChg chg="mod">
          <ac:chgData name="Myrenius, Emil" userId="96cfaed6-6893-4772-adc4-ac0605ea94f1" providerId="ADAL" clId="{5951A15E-D03B-42B3-B5AC-BE5B9DDD781C}" dt="2024-10-22T08:33:48.284" v="1336" actId="20577"/>
          <ac:spMkLst>
            <pc:docMk/>
            <pc:sldMk cId="3755754028" sldId="376"/>
            <ac:spMk id="46" creationId="{64B05F78-5E2D-48C9-6209-7F5F3AA508A5}"/>
          </ac:spMkLst>
        </pc:spChg>
      </pc:sldChg>
      <pc:sldChg chg="del">
        <pc:chgData name="Myrenius, Emil" userId="96cfaed6-6893-4772-adc4-ac0605ea94f1" providerId="ADAL" clId="{5951A15E-D03B-42B3-B5AC-BE5B9DDD781C}" dt="2024-10-04T12:29:35.184" v="85" actId="47"/>
        <pc:sldMkLst>
          <pc:docMk/>
          <pc:sldMk cId="809186849" sldId="512"/>
        </pc:sldMkLst>
      </pc:sldChg>
      <pc:sldChg chg="del">
        <pc:chgData name="Myrenius, Emil" userId="96cfaed6-6893-4772-adc4-ac0605ea94f1" providerId="ADAL" clId="{5951A15E-D03B-42B3-B5AC-BE5B9DDD781C}" dt="2024-10-04T12:35:46.550" v="138" actId="47"/>
        <pc:sldMkLst>
          <pc:docMk/>
          <pc:sldMk cId="3594736301" sldId="513"/>
        </pc:sldMkLst>
      </pc:sldChg>
      <pc:sldChg chg="del">
        <pc:chgData name="Myrenius, Emil" userId="96cfaed6-6893-4772-adc4-ac0605ea94f1" providerId="ADAL" clId="{5951A15E-D03B-42B3-B5AC-BE5B9DDD781C}" dt="2024-10-04T12:25:30.311" v="3" actId="47"/>
        <pc:sldMkLst>
          <pc:docMk/>
          <pc:sldMk cId="1806535746" sldId="515"/>
        </pc:sldMkLst>
      </pc:sldChg>
      <pc:sldChg chg="del">
        <pc:chgData name="Myrenius, Emil" userId="96cfaed6-6893-4772-adc4-ac0605ea94f1" providerId="ADAL" clId="{5951A15E-D03B-42B3-B5AC-BE5B9DDD781C}" dt="2024-10-04T12:26:14.705" v="12" actId="47"/>
        <pc:sldMkLst>
          <pc:docMk/>
          <pc:sldMk cId="99835249" sldId="516"/>
        </pc:sldMkLst>
      </pc:sldChg>
      <pc:sldChg chg="del">
        <pc:chgData name="Myrenius, Emil" userId="96cfaed6-6893-4772-adc4-ac0605ea94f1" providerId="ADAL" clId="{5951A15E-D03B-42B3-B5AC-BE5B9DDD781C}" dt="2024-10-04T12:30:20.564" v="96" actId="47"/>
        <pc:sldMkLst>
          <pc:docMk/>
          <pc:sldMk cId="791069684" sldId="517"/>
        </pc:sldMkLst>
      </pc:sldChg>
      <pc:sldChg chg="del">
        <pc:chgData name="Myrenius, Emil" userId="96cfaed6-6893-4772-adc4-ac0605ea94f1" providerId="ADAL" clId="{5951A15E-D03B-42B3-B5AC-BE5B9DDD781C}" dt="2024-10-04T12:27:04.627" v="22" actId="47"/>
        <pc:sldMkLst>
          <pc:docMk/>
          <pc:sldMk cId="2455145384" sldId="524"/>
        </pc:sldMkLst>
      </pc:sldChg>
      <pc:sldChg chg="del">
        <pc:chgData name="Myrenius, Emil" userId="96cfaed6-6893-4772-adc4-ac0605ea94f1" providerId="ADAL" clId="{5951A15E-D03B-42B3-B5AC-BE5B9DDD781C}" dt="2024-10-04T12:31:23.143" v="119" actId="47"/>
        <pc:sldMkLst>
          <pc:docMk/>
          <pc:sldMk cId="2621792707" sldId="533"/>
        </pc:sldMkLst>
      </pc:sldChg>
      <pc:sldChg chg="modSp mod">
        <pc:chgData name="Myrenius, Emil" userId="96cfaed6-6893-4772-adc4-ac0605ea94f1" providerId="ADAL" clId="{5951A15E-D03B-42B3-B5AC-BE5B9DDD781C}" dt="2024-10-11T11:11:59.852" v="1322" actId="1076"/>
        <pc:sldMkLst>
          <pc:docMk/>
          <pc:sldMk cId="2046093862" sldId="534"/>
        </pc:sldMkLst>
        <pc:spChg chg="mod">
          <ac:chgData name="Myrenius, Emil" userId="96cfaed6-6893-4772-adc4-ac0605ea94f1" providerId="ADAL" clId="{5951A15E-D03B-42B3-B5AC-BE5B9DDD781C}" dt="2024-10-11T11:11:59.852" v="1322" actId="1076"/>
          <ac:spMkLst>
            <pc:docMk/>
            <pc:sldMk cId="2046093862" sldId="534"/>
            <ac:spMk id="6" creationId="{4C79C48E-CABB-B6BE-A892-2256762C6BCB}"/>
          </ac:spMkLst>
        </pc:spChg>
        <pc:spChg chg="mod">
          <ac:chgData name="Myrenius, Emil" userId="96cfaed6-6893-4772-adc4-ac0605ea94f1" providerId="ADAL" clId="{5951A15E-D03B-42B3-B5AC-BE5B9DDD781C}" dt="2024-10-11T10:48:13.783" v="716" actId="20577"/>
          <ac:spMkLst>
            <pc:docMk/>
            <pc:sldMk cId="2046093862" sldId="534"/>
            <ac:spMk id="12" creationId="{AEC0F6AA-293F-B7B7-14A2-C4A4AF0DF065}"/>
          </ac:spMkLst>
        </pc:spChg>
        <pc:spChg chg="mod">
          <ac:chgData name="Myrenius, Emil" userId="96cfaed6-6893-4772-adc4-ac0605ea94f1" providerId="ADAL" clId="{5951A15E-D03B-42B3-B5AC-BE5B9DDD781C}" dt="2024-10-11T10:48:20.065" v="718" actId="20577"/>
          <ac:spMkLst>
            <pc:docMk/>
            <pc:sldMk cId="2046093862" sldId="534"/>
            <ac:spMk id="16" creationId="{7372ED5C-DD28-8A8C-7A28-737018677285}"/>
          </ac:spMkLst>
        </pc:spChg>
      </pc:sldChg>
      <pc:sldChg chg="del">
        <pc:chgData name="Myrenius, Emil" userId="96cfaed6-6893-4772-adc4-ac0605ea94f1" providerId="ADAL" clId="{5951A15E-D03B-42B3-B5AC-BE5B9DDD781C}" dt="2024-10-04T12:33:41.132" v="129" actId="47"/>
        <pc:sldMkLst>
          <pc:docMk/>
          <pc:sldMk cId="1491768427" sldId="535"/>
        </pc:sldMkLst>
      </pc:sldChg>
      <pc:sldChg chg="addSp delSp modSp mod modClrScheme chgLayout">
        <pc:chgData name="Myrenius, Emil" userId="96cfaed6-6893-4772-adc4-ac0605ea94f1" providerId="ADAL" clId="{5951A15E-D03B-42B3-B5AC-BE5B9DDD781C}" dt="2024-10-04T12:34:15.921" v="130" actId="700"/>
        <pc:sldMkLst>
          <pc:docMk/>
          <pc:sldMk cId="2782600488" sldId="536"/>
        </pc:sldMkLst>
        <pc:spChg chg="mod ord">
          <ac:chgData name="Myrenius, Emil" userId="96cfaed6-6893-4772-adc4-ac0605ea94f1" providerId="ADAL" clId="{5951A15E-D03B-42B3-B5AC-BE5B9DDD781C}" dt="2024-10-04T12:34:15.921" v="130" actId="700"/>
          <ac:spMkLst>
            <pc:docMk/>
            <pc:sldMk cId="2782600488" sldId="536"/>
            <ac:spMk id="2" creationId="{C2967FE5-08FF-E18F-2335-A7DDD3BDB102}"/>
          </ac:spMkLst>
        </pc:spChg>
        <pc:spChg chg="mod ord">
          <ac:chgData name="Myrenius, Emil" userId="96cfaed6-6893-4772-adc4-ac0605ea94f1" providerId="ADAL" clId="{5951A15E-D03B-42B3-B5AC-BE5B9DDD781C}" dt="2024-10-04T12:34:15.921" v="130" actId="700"/>
          <ac:spMkLst>
            <pc:docMk/>
            <pc:sldMk cId="2782600488" sldId="536"/>
            <ac:spMk id="3" creationId="{4D5D90E5-A5B6-0486-8477-0177B770AB35}"/>
          </ac:spMkLst>
        </pc:spChg>
        <pc:spChg chg="del">
          <ac:chgData name="Myrenius, Emil" userId="96cfaed6-6893-4772-adc4-ac0605ea94f1" providerId="ADAL" clId="{5951A15E-D03B-42B3-B5AC-BE5B9DDD781C}" dt="2024-10-04T12:34:15.921" v="130" actId="700"/>
          <ac:spMkLst>
            <pc:docMk/>
            <pc:sldMk cId="2782600488" sldId="536"/>
            <ac:spMk id="4" creationId="{042EFB5B-B2BF-A159-FF41-1C104ED68395}"/>
          </ac:spMkLst>
        </pc:spChg>
        <pc:spChg chg="del mod ord">
          <ac:chgData name="Myrenius, Emil" userId="96cfaed6-6893-4772-adc4-ac0605ea94f1" providerId="ADAL" clId="{5951A15E-D03B-42B3-B5AC-BE5B9DDD781C}" dt="2024-10-04T12:34:15.921" v="130" actId="700"/>
          <ac:spMkLst>
            <pc:docMk/>
            <pc:sldMk cId="2782600488" sldId="536"/>
            <ac:spMk id="5" creationId="{CE513D9E-CF2E-747A-5C11-C63320D982B3}"/>
          </ac:spMkLst>
        </pc:spChg>
        <pc:spChg chg="mod ord">
          <ac:chgData name="Myrenius, Emil" userId="96cfaed6-6893-4772-adc4-ac0605ea94f1" providerId="ADAL" clId="{5951A15E-D03B-42B3-B5AC-BE5B9DDD781C}" dt="2024-10-04T12:34:15.921" v="130" actId="700"/>
          <ac:spMkLst>
            <pc:docMk/>
            <pc:sldMk cId="2782600488" sldId="536"/>
            <ac:spMk id="6" creationId="{F889AC48-9C1B-77F8-C180-D4CDFC38B867}"/>
          </ac:spMkLst>
        </pc:spChg>
        <pc:spChg chg="add mod ord">
          <ac:chgData name="Myrenius, Emil" userId="96cfaed6-6893-4772-adc4-ac0605ea94f1" providerId="ADAL" clId="{5951A15E-D03B-42B3-B5AC-BE5B9DDD781C}" dt="2024-10-04T12:34:15.921" v="130" actId="700"/>
          <ac:spMkLst>
            <pc:docMk/>
            <pc:sldMk cId="2782600488" sldId="536"/>
            <ac:spMk id="7" creationId="{1452320A-3C9D-6B53-DE31-2359028974E5}"/>
          </ac:spMkLst>
        </pc:spChg>
      </pc:sldChg>
      <pc:sldChg chg="addSp delSp modSp mod modClrScheme chgLayout">
        <pc:chgData name="Myrenius, Emil" userId="96cfaed6-6893-4772-adc4-ac0605ea94f1" providerId="ADAL" clId="{5951A15E-D03B-42B3-B5AC-BE5B9DDD781C}" dt="2024-10-04T12:34:24.226" v="131" actId="700"/>
        <pc:sldMkLst>
          <pc:docMk/>
          <pc:sldMk cId="691675963" sldId="537"/>
        </pc:sldMkLst>
        <pc:spChg chg="mod ord">
          <ac:chgData name="Myrenius, Emil" userId="96cfaed6-6893-4772-adc4-ac0605ea94f1" providerId="ADAL" clId="{5951A15E-D03B-42B3-B5AC-BE5B9DDD781C}" dt="2024-10-04T12:34:24.226" v="131" actId="700"/>
          <ac:spMkLst>
            <pc:docMk/>
            <pc:sldMk cId="691675963" sldId="537"/>
            <ac:spMk id="2" creationId="{86E75ED3-9963-C9AC-A407-1CE024BB2B99}"/>
          </ac:spMkLst>
        </pc:spChg>
        <pc:spChg chg="mod ord">
          <ac:chgData name="Myrenius, Emil" userId="96cfaed6-6893-4772-adc4-ac0605ea94f1" providerId="ADAL" clId="{5951A15E-D03B-42B3-B5AC-BE5B9DDD781C}" dt="2024-10-04T12:34:24.226" v="131" actId="700"/>
          <ac:spMkLst>
            <pc:docMk/>
            <pc:sldMk cId="691675963" sldId="537"/>
            <ac:spMk id="3" creationId="{09FF0DD9-BA52-37DA-262C-6F45A7CDD34A}"/>
          </ac:spMkLst>
        </pc:spChg>
        <pc:spChg chg="del">
          <ac:chgData name="Myrenius, Emil" userId="96cfaed6-6893-4772-adc4-ac0605ea94f1" providerId="ADAL" clId="{5951A15E-D03B-42B3-B5AC-BE5B9DDD781C}" dt="2024-10-04T12:34:24.226" v="131" actId="700"/>
          <ac:spMkLst>
            <pc:docMk/>
            <pc:sldMk cId="691675963" sldId="537"/>
            <ac:spMk id="4" creationId="{0CD76335-7980-7860-F6D6-B570B3AAD05A}"/>
          </ac:spMkLst>
        </pc:spChg>
        <pc:spChg chg="del mod ord">
          <ac:chgData name="Myrenius, Emil" userId="96cfaed6-6893-4772-adc4-ac0605ea94f1" providerId="ADAL" clId="{5951A15E-D03B-42B3-B5AC-BE5B9DDD781C}" dt="2024-10-04T12:34:24.226" v="131" actId="700"/>
          <ac:spMkLst>
            <pc:docMk/>
            <pc:sldMk cId="691675963" sldId="537"/>
            <ac:spMk id="5" creationId="{84FDC4F9-9101-7ACD-AFF6-F0A8E9E0038A}"/>
          </ac:spMkLst>
        </pc:spChg>
        <pc:spChg chg="mod ord">
          <ac:chgData name="Myrenius, Emil" userId="96cfaed6-6893-4772-adc4-ac0605ea94f1" providerId="ADAL" clId="{5951A15E-D03B-42B3-B5AC-BE5B9DDD781C}" dt="2024-10-04T12:34:24.226" v="131" actId="700"/>
          <ac:spMkLst>
            <pc:docMk/>
            <pc:sldMk cId="691675963" sldId="537"/>
            <ac:spMk id="6" creationId="{16377885-A277-6487-7BE3-DD2E76A00BDC}"/>
          </ac:spMkLst>
        </pc:spChg>
        <pc:spChg chg="add mod ord">
          <ac:chgData name="Myrenius, Emil" userId="96cfaed6-6893-4772-adc4-ac0605ea94f1" providerId="ADAL" clId="{5951A15E-D03B-42B3-B5AC-BE5B9DDD781C}" dt="2024-10-04T12:34:24.226" v="131" actId="700"/>
          <ac:spMkLst>
            <pc:docMk/>
            <pc:sldMk cId="691675963" sldId="537"/>
            <ac:spMk id="7" creationId="{22485AF0-6A40-DDEF-75F4-EBFCA6A5A70F}"/>
          </ac:spMkLst>
        </pc:spChg>
      </pc:sldChg>
      <pc:sldChg chg="addSp delSp modSp mod modClrScheme chgLayout">
        <pc:chgData name="Myrenius, Emil" userId="96cfaed6-6893-4772-adc4-ac0605ea94f1" providerId="ADAL" clId="{5951A15E-D03B-42B3-B5AC-BE5B9DDD781C}" dt="2024-10-04T12:34:28.539" v="132" actId="700"/>
        <pc:sldMkLst>
          <pc:docMk/>
          <pc:sldMk cId="2812300028" sldId="538"/>
        </pc:sldMkLst>
        <pc:spChg chg="mod ord">
          <ac:chgData name="Myrenius, Emil" userId="96cfaed6-6893-4772-adc4-ac0605ea94f1" providerId="ADAL" clId="{5951A15E-D03B-42B3-B5AC-BE5B9DDD781C}" dt="2024-10-04T12:34:28.539" v="132" actId="700"/>
          <ac:spMkLst>
            <pc:docMk/>
            <pc:sldMk cId="2812300028" sldId="538"/>
            <ac:spMk id="2" creationId="{3197BD3C-A674-5255-6C4A-6CDD7B7ED374}"/>
          </ac:spMkLst>
        </pc:spChg>
        <pc:spChg chg="mod ord">
          <ac:chgData name="Myrenius, Emil" userId="96cfaed6-6893-4772-adc4-ac0605ea94f1" providerId="ADAL" clId="{5951A15E-D03B-42B3-B5AC-BE5B9DDD781C}" dt="2024-10-04T12:34:28.539" v="132" actId="700"/>
          <ac:spMkLst>
            <pc:docMk/>
            <pc:sldMk cId="2812300028" sldId="538"/>
            <ac:spMk id="3" creationId="{EC628302-39AB-7FEF-916F-A3B1A0D977A6}"/>
          </ac:spMkLst>
        </pc:spChg>
        <pc:spChg chg="del">
          <ac:chgData name="Myrenius, Emil" userId="96cfaed6-6893-4772-adc4-ac0605ea94f1" providerId="ADAL" clId="{5951A15E-D03B-42B3-B5AC-BE5B9DDD781C}" dt="2024-10-04T12:34:28.539" v="132" actId="700"/>
          <ac:spMkLst>
            <pc:docMk/>
            <pc:sldMk cId="2812300028" sldId="538"/>
            <ac:spMk id="4" creationId="{5A748604-C166-A87A-5957-C77A79470C62}"/>
          </ac:spMkLst>
        </pc:spChg>
        <pc:spChg chg="del mod ord">
          <ac:chgData name="Myrenius, Emil" userId="96cfaed6-6893-4772-adc4-ac0605ea94f1" providerId="ADAL" clId="{5951A15E-D03B-42B3-B5AC-BE5B9DDD781C}" dt="2024-10-04T12:34:28.539" v="132" actId="700"/>
          <ac:spMkLst>
            <pc:docMk/>
            <pc:sldMk cId="2812300028" sldId="538"/>
            <ac:spMk id="5" creationId="{5ADFB13B-F31B-6B95-4DC1-2B6C2BA19E0B}"/>
          </ac:spMkLst>
        </pc:spChg>
        <pc:spChg chg="mod ord">
          <ac:chgData name="Myrenius, Emil" userId="96cfaed6-6893-4772-adc4-ac0605ea94f1" providerId="ADAL" clId="{5951A15E-D03B-42B3-B5AC-BE5B9DDD781C}" dt="2024-10-04T12:34:28.539" v="132" actId="700"/>
          <ac:spMkLst>
            <pc:docMk/>
            <pc:sldMk cId="2812300028" sldId="538"/>
            <ac:spMk id="6" creationId="{0ADF57E5-DCF9-C80A-E715-0B5907B2302B}"/>
          </ac:spMkLst>
        </pc:spChg>
        <pc:spChg chg="add mod ord">
          <ac:chgData name="Myrenius, Emil" userId="96cfaed6-6893-4772-adc4-ac0605ea94f1" providerId="ADAL" clId="{5951A15E-D03B-42B3-B5AC-BE5B9DDD781C}" dt="2024-10-04T12:34:28.539" v="132" actId="700"/>
          <ac:spMkLst>
            <pc:docMk/>
            <pc:sldMk cId="2812300028" sldId="538"/>
            <ac:spMk id="7" creationId="{B8EB52A0-03DC-36C2-A1AF-C9857AC070B9}"/>
          </ac:spMkLst>
        </pc:spChg>
      </pc:sldChg>
      <pc:sldChg chg="addSp delSp modSp mod modClrScheme chgLayout">
        <pc:chgData name="Myrenius, Emil" userId="96cfaed6-6893-4772-adc4-ac0605ea94f1" providerId="ADAL" clId="{5951A15E-D03B-42B3-B5AC-BE5B9DDD781C}" dt="2024-10-04T12:34:32.160" v="133" actId="700"/>
        <pc:sldMkLst>
          <pc:docMk/>
          <pc:sldMk cId="3915869872" sldId="539"/>
        </pc:sldMkLst>
        <pc:spChg chg="mod ord">
          <ac:chgData name="Myrenius, Emil" userId="96cfaed6-6893-4772-adc4-ac0605ea94f1" providerId="ADAL" clId="{5951A15E-D03B-42B3-B5AC-BE5B9DDD781C}" dt="2024-10-04T12:34:32.160" v="133" actId="700"/>
          <ac:spMkLst>
            <pc:docMk/>
            <pc:sldMk cId="3915869872" sldId="539"/>
            <ac:spMk id="2" creationId="{9C92DE51-FDC9-7EC7-2176-3198AD22BCD9}"/>
          </ac:spMkLst>
        </pc:spChg>
        <pc:spChg chg="mod ord">
          <ac:chgData name="Myrenius, Emil" userId="96cfaed6-6893-4772-adc4-ac0605ea94f1" providerId="ADAL" clId="{5951A15E-D03B-42B3-B5AC-BE5B9DDD781C}" dt="2024-10-04T12:34:32.160" v="133" actId="700"/>
          <ac:spMkLst>
            <pc:docMk/>
            <pc:sldMk cId="3915869872" sldId="539"/>
            <ac:spMk id="3" creationId="{758896CD-9B4E-BA58-D222-8E0CE31A7285}"/>
          </ac:spMkLst>
        </pc:spChg>
        <pc:spChg chg="del">
          <ac:chgData name="Myrenius, Emil" userId="96cfaed6-6893-4772-adc4-ac0605ea94f1" providerId="ADAL" clId="{5951A15E-D03B-42B3-B5AC-BE5B9DDD781C}" dt="2024-10-04T12:34:32.160" v="133" actId="700"/>
          <ac:spMkLst>
            <pc:docMk/>
            <pc:sldMk cId="3915869872" sldId="539"/>
            <ac:spMk id="4" creationId="{362AF62D-52E6-9381-F6EC-0D1C0FA38C1C}"/>
          </ac:spMkLst>
        </pc:spChg>
        <pc:spChg chg="del mod ord">
          <ac:chgData name="Myrenius, Emil" userId="96cfaed6-6893-4772-adc4-ac0605ea94f1" providerId="ADAL" clId="{5951A15E-D03B-42B3-B5AC-BE5B9DDD781C}" dt="2024-10-04T12:34:32.160" v="133" actId="700"/>
          <ac:spMkLst>
            <pc:docMk/>
            <pc:sldMk cId="3915869872" sldId="539"/>
            <ac:spMk id="5" creationId="{2368CFF7-A87A-DF74-8603-EC0C0ACE1097}"/>
          </ac:spMkLst>
        </pc:spChg>
        <pc:spChg chg="mod ord">
          <ac:chgData name="Myrenius, Emil" userId="96cfaed6-6893-4772-adc4-ac0605ea94f1" providerId="ADAL" clId="{5951A15E-D03B-42B3-B5AC-BE5B9DDD781C}" dt="2024-10-04T12:34:32.160" v="133" actId="700"/>
          <ac:spMkLst>
            <pc:docMk/>
            <pc:sldMk cId="3915869872" sldId="539"/>
            <ac:spMk id="6" creationId="{F74D76A0-3ECB-1AB3-E52E-F6BF20B615E5}"/>
          </ac:spMkLst>
        </pc:spChg>
        <pc:spChg chg="add mod ord">
          <ac:chgData name="Myrenius, Emil" userId="96cfaed6-6893-4772-adc4-ac0605ea94f1" providerId="ADAL" clId="{5951A15E-D03B-42B3-B5AC-BE5B9DDD781C}" dt="2024-10-04T12:34:32.160" v="133" actId="700"/>
          <ac:spMkLst>
            <pc:docMk/>
            <pc:sldMk cId="3915869872" sldId="539"/>
            <ac:spMk id="7" creationId="{FD253401-161C-186B-B29D-1B726F1B5F7E}"/>
          </ac:spMkLst>
        </pc:spChg>
      </pc:sldChg>
      <pc:sldChg chg="addSp delSp modSp mod modClrScheme chgLayout">
        <pc:chgData name="Myrenius, Emil" userId="96cfaed6-6893-4772-adc4-ac0605ea94f1" providerId="ADAL" clId="{5951A15E-D03B-42B3-B5AC-BE5B9DDD781C}" dt="2024-10-04T12:35:32.114" v="134" actId="700"/>
        <pc:sldMkLst>
          <pc:docMk/>
          <pc:sldMk cId="3996379227" sldId="540"/>
        </pc:sldMkLst>
        <pc:spChg chg="mod ord">
          <ac:chgData name="Myrenius, Emil" userId="96cfaed6-6893-4772-adc4-ac0605ea94f1" providerId="ADAL" clId="{5951A15E-D03B-42B3-B5AC-BE5B9DDD781C}" dt="2024-10-04T12:35:32.114" v="134" actId="700"/>
          <ac:spMkLst>
            <pc:docMk/>
            <pc:sldMk cId="3996379227" sldId="540"/>
            <ac:spMk id="2" creationId="{EB3EE8FA-93F0-0E69-80D3-912143F9E0A3}"/>
          </ac:spMkLst>
        </pc:spChg>
        <pc:spChg chg="mod ord">
          <ac:chgData name="Myrenius, Emil" userId="96cfaed6-6893-4772-adc4-ac0605ea94f1" providerId="ADAL" clId="{5951A15E-D03B-42B3-B5AC-BE5B9DDD781C}" dt="2024-10-04T12:35:32.114" v="134" actId="700"/>
          <ac:spMkLst>
            <pc:docMk/>
            <pc:sldMk cId="3996379227" sldId="540"/>
            <ac:spMk id="3" creationId="{04F7DC98-B6BA-C2B7-4B4B-47238F966C01}"/>
          </ac:spMkLst>
        </pc:spChg>
        <pc:spChg chg="del">
          <ac:chgData name="Myrenius, Emil" userId="96cfaed6-6893-4772-adc4-ac0605ea94f1" providerId="ADAL" clId="{5951A15E-D03B-42B3-B5AC-BE5B9DDD781C}" dt="2024-10-04T12:35:32.114" v="134" actId="700"/>
          <ac:spMkLst>
            <pc:docMk/>
            <pc:sldMk cId="3996379227" sldId="540"/>
            <ac:spMk id="4" creationId="{BF6FF087-2E3F-89D2-3E3E-1FEABBAB7636}"/>
          </ac:spMkLst>
        </pc:spChg>
        <pc:spChg chg="del mod ord">
          <ac:chgData name="Myrenius, Emil" userId="96cfaed6-6893-4772-adc4-ac0605ea94f1" providerId="ADAL" clId="{5951A15E-D03B-42B3-B5AC-BE5B9DDD781C}" dt="2024-10-04T12:35:32.114" v="134" actId="700"/>
          <ac:spMkLst>
            <pc:docMk/>
            <pc:sldMk cId="3996379227" sldId="540"/>
            <ac:spMk id="5" creationId="{46CE49B8-8A9B-5858-83A3-9115BA45F557}"/>
          </ac:spMkLst>
        </pc:spChg>
        <pc:spChg chg="mod ord">
          <ac:chgData name="Myrenius, Emil" userId="96cfaed6-6893-4772-adc4-ac0605ea94f1" providerId="ADAL" clId="{5951A15E-D03B-42B3-B5AC-BE5B9DDD781C}" dt="2024-10-04T12:35:32.114" v="134" actId="700"/>
          <ac:spMkLst>
            <pc:docMk/>
            <pc:sldMk cId="3996379227" sldId="540"/>
            <ac:spMk id="6" creationId="{2189D51F-B451-D733-B0AF-2DFBCBF09999}"/>
          </ac:spMkLst>
        </pc:spChg>
        <pc:spChg chg="add mod ord">
          <ac:chgData name="Myrenius, Emil" userId="96cfaed6-6893-4772-adc4-ac0605ea94f1" providerId="ADAL" clId="{5951A15E-D03B-42B3-B5AC-BE5B9DDD781C}" dt="2024-10-04T12:35:32.114" v="134" actId="700"/>
          <ac:spMkLst>
            <pc:docMk/>
            <pc:sldMk cId="3996379227" sldId="540"/>
            <ac:spMk id="7" creationId="{394C2AA0-8CEB-EFEA-1228-BC4C005A5A41}"/>
          </ac:spMkLst>
        </pc:spChg>
      </pc:sldChg>
      <pc:sldChg chg="modSp del mod">
        <pc:chgData name="Myrenius, Emil" userId="96cfaed6-6893-4772-adc4-ac0605ea94f1" providerId="ADAL" clId="{5951A15E-D03B-42B3-B5AC-BE5B9DDD781C}" dt="2024-10-04T12:29:09.880" v="67" actId="47"/>
        <pc:sldMkLst>
          <pc:docMk/>
          <pc:sldMk cId="3429469162" sldId="541"/>
        </pc:sldMkLst>
        <pc:spChg chg="mod">
          <ac:chgData name="Myrenius, Emil" userId="96cfaed6-6893-4772-adc4-ac0605ea94f1" providerId="ADAL" clId="{5951A15E-D03B-42B3-B5AC-BE5B9DDD781C}" dt="2024-10-04T12:28:56.857" v="62" actId="21"/>
          <ac:spMkLst>
            <pc:docMk/>
            <pc:sldMk cId="3429469162" sldId="541"/>
            <ac:spMk id="5" creationId="{965A3AF6-7DD9-F548-1507-2F1F70CB2CCE}"/>
          </ac:spMkLst>
        </pc:spChg>
      </pc:sldChg>
      <pc:sldChg chg="addSp delSp modSp new mod modClrScheme chgLayout">
        <pc:chgData name="Myrenius, Emil" userId="96cfaed6-6893-4772-adc4-ac0605ea94f1" providerId="ADAL" clId="{5951A15E-D03B-42B3-B5AC-BE5B9DDD781C}" dt="2024-10-04T12:25:27.080" v="2"/>
        <pc:sldMkLst>
          <pc:docMk/>
          <pc:sldMk cId="2869314664" sldId="546"/>
        </pc:sldMkLst>
        <pc:spChg chg="mod ord">
          <ac:chgData name="Myrenius, Emil" userId="96cfaed6-6893-4772-adc4-ac0605ea94f1" providerId="ADAL" clId="{5951A15E-D03B-42B3-B5AC-BE5B9DDD781C}" dt="2024-10-04T12:25:21.761" v="1" actId="700"/>
          <ac:spMkLst>
            <pc:docMk/>
            <pc:sldMk cId="2869314664" sldId="546"/>
            <ac:spMk id="2" creationId="{2B7A99A1-9E0E-98A9-8F16-15D4F49DE13B}"/>
          </ac:spMkLst>
        </pc:spChg>
        <pc:spChg chg="mod ord">
          <ac:chgData name="Myrenius, Emil" userId="96cfaed6-6893-4772-adc4-ac0605ea94f1" providerId="ADAL" clId="{5951A15E-D03B-42B3-B5AC-BE5B9DDD781C}" dt="2024-10-04T12:25:21.761" v="1" actId="700"/>
          <ac:spMkLst>
            <pc:docMk/>
            <pc:sldMk cId="2869314664" sldId="546"/>
            <ac:spMk id="3" creationId="{E06723CD-DE50-CF56-19EA-58DA2BE5FD71}"/>
          </ac:spMkLst>
        </pc:spChg>
        <pc:spChg chg="del mod ord">
          <ac:chgData name="Myrenius, Emil" userId="96cfaed6-6893-4772-adc4-ac0605ea94f1" providerId="ADAL" clId="{5951A15E-D03B-42B3-B5AC-BE5B9DDD781C}" dt="2024-10-04T12:25:21.761" v="1" actId="700"/>
          <ac:spMkLst>
            <pc:docMk/>
            <pc:sldMk cId="2869314664" sldId="546"/>
            <ac:spMk id="4" creationId="{BB95899C-D8F5-E8BB-C6AD-5040A0706775}"/>
          </ac:spMkLst>
        </pc:spChg>
        <pc:spChg chg="del">
          <ac:chgData name="Myrenius, Emil" userId="96cfaed6-6893-4772-adc4-ac0605ea94f1" providerId="ADAL" clId="{5951A15E-D03B-42B3-B5AC-BE5B9DDD781C}" dt="2024-10-04T12:25:21.761" v="1" actId="700"/>
          <ac:spMkLst>
            <pc:docMk/>
            <pc:sldMk cId="2869314664" sldId="546"/>
            <ac:spMk id="5" creationId="{704D0E56-D159-9CDF-03F8-7376D620918D}"/>
          </ac:spMkLst>
        </pc:spChg>
        <pc:spChg chg="add mod ord">
          <ac:chgData name="Myrenius, Emil" userId="96cfaed6-6893-4772-adc4-ac0605ea94f1" providerId="ADAL" clId="{5951A15E-D03B-42B3-B5AC-BE5B9DDD781C}" dt="2024-10-04T12:25:27.080" v="2"/>
          <ac:spMkLst>
            <pc:docMk/>
            <pc:sldMk cId="2869314664" sldId="546"/>
            <ac:spMk id="6" creationId="{1CEE21A5-9467-1A80-8B6A-7108BDB3DB4A}"/>
          </ac:spMkLst>
        </pc:spChg>
      </pc:sldChg>
      <pc:sldChg chg="addSp delSp modSp new mod modClrScheme chgLayout">
        <pc:chgData name="Myrenius, Emil" userId="96cfaed6-6893-4772-adc4-ac0605ea94f1" providerId="ADAL" clId="{5951A15E-D03B-42B3-B5AC-BE5B9DDD781C}" dt="2024-10-04T12:26:12.635" v="11"/>
        <pc:sldMkLst>
          <pc:docMk/>
          <pc:sldMk cId="1535706976" sldId="547"/>
        </pc:sldMkLst>
        <pc:spChg chg="mod ord">
          <ac:chgData name="Myrenius, Emil" userId="96cfaed6-6893-4772-adc4-ac0605ea94f1" providerId="ADAL" clId="{5951A15E-D03B-42B3-B5AC-BE5B9DDD781C}" dt="2024-10-04T12:25:48.652" v="5" actId="700"/>
          <ac:spMkLst>
            <pc:docMk/>
            <pc:sldMk cId="1535706976" sldId="547"/>
            <ac:spMk id="2" creationId="{D726ECC3-93D5-B117-7E2D-805F5C49539C}"/>
          </ac:spMkLst>
        </pc:spChg>
        <pc:spChg chg="mod ord">
          <ac:chgData name="Myrenius, Emil" userId="96cfaed6-6893-4772-adc4-ac0605ea94f1" providerId="ADAL" clId="{5951A15E-D03B-42B3-B5AC-BE5B9DDD781C}" dt="2024-10-04T12:25:48.652" v="5" actId="700"/>
          <ac:spMkLst>
            <pc:docMk/>
            <pc:sldMk cId="1535706976" sldId="547"/>
            <ac:spMk id="3" creationId="{998543D9-336D-1928-345F-EF111109AE7A}"/>
          </ac:spMkLst>
        </pc:spChg>
        <pc:spChg chg="del mod ord">
          <ac:chgData name="Myrenius, Emil" userId="96cfaed6-6893-4772-adc4-ac0605ea94f1" providerId="ADAL" clId="{5951A15E-D03B-42B3-B5AC-BE5B9DDD781C}" dt="2024-10-04T12:25:48.652" v="5" actId="700"/>
          <ac:spMkLst>
            <pc:docMk/>
            <pc:sldMk cId="1535706976" sldId="547"/>
            <ac:spMk id="4" creationId="{EC526529-13C5-5D2F-751D-34896BFB6C0F}"/>
          </ac:spMkLst>
        </pc:spChg>
        <pc:spChg chg="add mod ord">
          <ac:chgData name="Myrenius, Emil" userId="96cfaed6-6893-4772-adc4-ac0605ea94f1" providerId="ADAL" clId="{5951A15E-D03B-42B3-B5AC-BE5B9DDD781C}" dt="2024-10-04T12:26:12.635" v="11"/>
          <ac:spMkLst>
            <pc:docMk/>
            <pc:sldMk cId="1535706976" sldId="547"/>
            <ac:spMk id="5" creationId="{19D227FB-B11F-9566-7B6F-58DE1A020783}"/>
          </ac:spMkLst>
        </pc:spChg>
        <pc:spChg chg="add mod ord">
          <ac:chgData name="Myrenius, Emil" userId="96cfaed6-6893-4772-adc4-ac0605ea94f1" providerId="ADAL" clId="{5951A15E-D03B-42B3-B5AC-BE5B9DDD781C}" dt="2024-10-04T12:26:05.438" v="10" actId="12"/>
          <ac:spMkLst>
            <pc:docMk/>
            <pc:sldMk cId="1535706976" sldId="547"/>
            <ac:spMk id="6" creationId="{4A03AED5-E5D8-1E11-BDBD-15A6A5E8B9E0}"/>
          </ac:spMkLst>
        </pc:spChg>
      </pc:sldChg>
      <pc:sldChg chg="modSp new mod">
        <pc:chgData name="Myrenius, Emil" userId="96cfaed6-6893-4772-adc4-ac0605ea94f1" providerId="ADAL" clId="{5951A15E-D03B-42B3-B5AC-BE5B9DDD781C}" dt="2024-10-04T12:26:50.776" v="21" actId="12"/>
        <pc:sldMkLst>
          <pc:docMk/>
          <pc:sldMk cId="2228040788" sldId="548"/>
        </pc:sldMkLst>
        <pc:spChg chg="mod">
          <ac:chgData name="Myrenius, Emil" userId="96cfaed6-6893-4772-adc4-ac0605ea94f1" providerId="ADAL" clId="{5951A15E-D03B-42B3-B5AC-BE5B9DDD781C}" dt="2024-10-04T12:26:25.811" v="14"/>
          <ac:spMkLst>
            <pc:docMk/>
            <pc:sldMk cId="2228040788" sldId="548"/>
            <ac:spMk id="4" creationId="{0FFD5BAC-65B3-5416-54E5-7E8EFD15D3E7}"/>
          </ac:spMkLst>
        </pc:spChg>
        <pc:spChg chg="mod">
          <ac:chgData name="Myrenius, Emil" userId="96cfaed6-6893-4772-adc4-ac0605ea94f1" providerId="ADAL" clId="{5951A15E-D03B-42B3-B5AC-BE5B9DDD781C}" dt="2024-10-04T12:26:50.776" v="21" actId="12"/>
          <ac:spMkLst>
            <pc:docMk/>
            <pc:sldMk cId="2228040788" sldId="548"/>
            <ac:spMk id="5" creationId="{DC6034F4-3893-1C22-39E1-22564C0FBCC5}"/>
          </ac:spMkLst>
        </pc:spChg>
      </pc:sldChg>
      <pc:sldChg chg="modSp new add del mod">
        <pc:chgData name="Myrenius, Emil" userId="96cfaed6-6893-4772-adc4-ac0605ea94f1" providerId="ADAL" clId="{5951A15E-D03B-42B3-B5AC-BE5B9DDD781C}" dt="2024-10-11T10:56:12.681" v="927" actId="20577"/>
        <pc:sldMkLst>
          <pc:docMk/>
          <pc:sldMk cId="3487900252" sldId="549"/>
        </pc:sldMkLst>
        <pc:spChg chg="mod">
          <ac:chgData name="Myrenius, Emil" userId="96cfaed6-6893-4772-adc4-ac0605ea94f1" providerId="ADAL" clId="{5951A15E-D03B-42B3-B5AC-BE5B9DDD781C}" dt="2024-10-04T12:27:20.185" v="37" actId="20577"/>
          <ac:spMkLst>
            <pc:docMk/>
            <pc:sldMk cId="3487900252" sldId="549"/>
            <ac:spMk id="4" creationId="{75CC12F8-90CF-1C79-1682-467EEED7E228}"/>
          </ac:spMkLst>
        </pc:spChg>
        <pc:spChg chg="mod">
          <ac:chgData name="Myrenius, Emil" userId="96cfaed6-6893-4772-adc4-ac0605ea94f1" providerId="ADAL" clId="{5951A15E-D03B-42B3-B5AC-BE5B9DDD781C}" dt="2024-10-11T10:56:12.681" v="927" actId="20577"/>
          <ac:spMkLst>
            <pc:docMk/>
            <pc:sldMk cId="3487900252" sldId="549"/>
            <ac:spMk id="5" creationId="{ED3E6B21-3407-2E02-C431-2FD9BE2EDE18}"/>
          </ac:spMkLst>
        </pc:spChg>
      </pc:sldChg>
      <pc:sldChg chg="modSp new mod">
        <pc:chgData name="Myrenius, Emil" userId="96cfaed6-6893-4772-adc4-ac0605ea94f1" providerId="ADAL" clId="{5951A15E-D03B-42B3-B5AC-BE5B9DDD781C}" dt="2024-10-11T10:42:32.206" v="670" actId="20577"/>
        <pc:sldMkLst>
          <pc:docMk/>
          <pc:sldMk cId="1862833680" sldId="550"/>
        </pc:sldMkLst>
        <pc:spChg chg="mod">
          <ac:chgData name="Myrenius, Emil" userId="96cfaed6-6893-4772-adc4-ac0605ea94f1" providerId="ADAL" clId="{5951A15E-D03B-42B3-B5AC-BE5B9DDD781C}" dt="2024-10-04T12:29:15.753" v="81" actId="20577"/>
          <ac:spMkLst>
            <pc:docMk/>
            <pc:sldMk cId="1862833680" sldId="550"/>
            <ac:spMk id="4" creationId="{2204BA9E-0319-FDF5-F076-0C5B50D30897}"/>
          </ac:spMkLst>
        </pc:spChg>
        <pc:spChg chg="mod">
          <ac:chgData name="Myrenius, Emil" userId="96cfaed6-6893-4772-adc4-ac0605ea94f1" providerId="ADAL" clId="{5951A15E-D03B-42B3-B5AC-BE5B9DDD781C}" dt="2024-10-11T10:42:32.206" v="670" actId="20577"/>
          <ac:spMkLst>
            <pc:docMk/>
            <pc:sldMk cId="1862833680" sldId="550"/>
            <ac:spMk id="5" creationId="{088CF084-9704-928A-3EE7-4D6CC6DE4CD0}"/>
          </ac:spMkLst>
        </pc:spChg>
      </pc:sldChg>
      <pc:sldChg chg="addSp delSp modSp new mod modClrScheme chgLayout">
        <pc:chgData name="Myrenius, Emil" userId="96cfaed6-6893-4772-adc4-ac0605ea94f1" providerId="ADAL" clId="{5951A15E-D03B-42B3-B5AC-BE5B9DDD781C}" dt="2024-10-04T12:29:43.981" v="87" actId="20577"/>
        <pc:sldMkLst>
          <pc:docMk/>
          <pc:sldMk cId="1159783697" sldId="551"/>
        </pc:sldMkLst>
        <pc:spChg chg="mod ord">
          <ac:chgData name="Myrenius, Emil" userId="96cfaed6-6893-4772-adc4-ac0605ea94f1" providerId="ADAL" clId="{5951A15E-D03B-42B3-B5AC-BE5B9DDD781C}" dt="2024-10-04T12:29:28.267" v="83" actId="700"/>
          <ac:spMkLst>
            <pc:docMk/>
            <pc:sldMk cId="1159783697" sldId="551"/>
            <ac:spMk id="2" creationId="{0ACA48E5-DA43-FB3D-1225-9F76972C476C}"/>
          </ac:spMkLst>
        </pc:spChg>
        <pc:spChg chg="mod ord">
          <ac:chgData name="Myrenius, Emil" userId="96cfaed6-6893-4772-adc4-ac0605ea94f1" providerId="ADAL" clId="{5951A15E-D03B-42B3-B5AC-BE5B9DDD781C}" dt="2024-10-04T12:29:28.267" v="83" actId="700"/>
          <ac:spMkLst>
            <pc:docMk/>
            <pc:sldMk cId="1159783697" sldId="551"/>
            <ac:spMk id="3" creationId="{F3355ECB-D42C-D6DC-CB84-F062982221B0}"/>
          </ac:spMkLst>
        </pc:spChg>
        <pc:spChg chg="del mod ord">
          <ac:chgData name="Myrenius, Emil" userId="96cfaed6-6893-4772-adc4-ac0605ea94f1" providerId="ADAL" clId="{5951A15E-D03B-42B3-B5AC-BE5B9DDD781C}" dt="2024-10-04T12:29:28.267" v="83" actId="700"/>
          <ac:spMkLst>
            <pc:docMk/>
            <pc:sldMk cId="1159783697" sldId="551"/>
            <ac:spMk id="4" creationId="{DA8B997A-5118-BB8B-A8F0-536A717E2946}"/>
          </ac:spMkLst>
        </pc:spChg>
        <pc:spChg chg="del">
          <ac:chgData name="Myrenius, Emil" userId="96cfaed6-6893-4772-adc4-ac0605ea94f1" providerId="ADAL" clId="{5951A15E-D03B-42B3-B5AC-BE5B9DDD781C}" dt="2024-10-04T12:29:28.267" v="83" actId="700"/>
          <ac:spMkLst>
            <pc:docMk/>
            <pc:sldMk cId="1159783697" sldId="551"/>
            <ac:spMk id="5" creationId="{684141B8-7EF5-514D-5CE6-E338CAE27862}"/>
          </ac:spMkLst>
        </pc:spChg>
        <pc:spChg chg="add mod ord">
          <ac:chgData name="Myrenius, Emil" userId="96cfaed6-6893-4772-adc4-ac0605ea94f1" providerId="ADAL" clId="{5951A15E-D03B-42B3-B5AC-BE5B9DDD781C}" dt="2024-10-04T12:29:43.981" v="87" actId="20577"/>
          <ac:spMkLst>
            <pc:docMk/>
            <pc:sldMk cId="1159783697" sldId="551"/>
            <ac:spMk id="6" creationId="{A34B245C-712F-544C-0F15-245F02B227D3}"/>
          </ac:spMkLst>
        </pc:spChg>
      </pc:sldChg>
      <pc:sldChg chg="modSp new mod">
        <pc:chgData name="Myrenius, Emil" userId="96cfaed6-6893-4772-adc4-ac0605ea94f1" providerId="ADAL" clId="{5951A15E-D03B-42B3-B5AC-BE5B9DDD781C}" dt="2024-10-11T11:02:32.777" v="1317" actId="20577"/>
        <pc:sldMkLst>
          <pc:docMk/>
          <pc:sldMk cId="2255992862" sldId="552"/>
        </pc:sldMkLst>
        <pc:spChg chg="mod">
          <ac:chgData name="Myrenius, Emil" userId="96cfaed6-6893-4772-adc4-ac0605ea94f1" providerId="ADAL" clId="{5951A15E-D03B-42B3-B5AC-BE5B9DDD781C}" dt="2024-10-04T12:29:57.389" v="89"/>
          <ac:spMkLst>
            <pc:docMk/>
            <pc:sldMk cId="2255992862" sldId="552"/>
            <ac:spMk id="4" creationId="{6BB52FE8-321B-C0A9-A4C8-2FB70CBA9D01}"/>
          </ac:spMkLst>
        </pc:spChg>
        <pc:spChg chg="mod">
          <ac:chgData name="Myrenius, Emil" userId="96cfaed6-6893-4772-adc4-ac0605ea94f1" providerId="ADAL" clId="{5951A15E-D03B-42B3-B5AC-BE5B9DDD781C}" dt="2024-10-11T11:02:32.777" v="1317" actId="20577"/>
          <ac:spMkLst>
            <pc:docMk/>
            <pc:sldMk cId="2255992862" sldId="552"/>
            <ac:spMk id="5" creationId="{5F6825E2-1DCD-FD9E-E3EE-458FEDDDDF57}"/>
          </ac:spMkLst>
        </pc:spChg>
      </pc:sldChg>
      <pc:sldChg chg="addSp modSp new mod">
        <pc:chgData name="Myrenius, Emil" userId="96cfaed6-6893-4772-adc4-ac0605ea94f1" providerId="ADAL" clId="{5951A15E-D03B-42B3-B5AC-BE5B9DDD781C}" dt="2024-10-22T14:04:58.088" v="1343" actId="20577"/>
        <pc:sldMkLst>
          <pc:docMk/>
          <pc:sldMk cId="3085408238" sldId="553"/>
        </pc:sldMkLst>
        <pc:spChg chg="mod">
          <ac:chgData name="Myrenius, Emil" userId="96cfaed6-6893-4772-adc4-ac0605ea94f1" providerId="ADAL" clId="{5951A15E-D03B-42B3-B5AC-BE5B9DDD781C}" dt="2024-10-04T12:30:38.050" v="100"/>
          <ac:spMkLst>
            <pc:docMk/>
            <pc:sldMk cId="3085408238" sldId="553"/>
            <ac:spMk id="4" creationId="{C08E0809-30F3-371F-F60E-E2663ED73BCB}"/>
          </ac:spMkLst>
        </pc:spChg>
        <pc:spChg chg="mod">
          <ac:chgData name="Myrenius, Emil" userId="96cfaed6-6893-4772-adc4-ac0605ea94f1" providerId="ADAL" clId="{5951A15E-D03B-42B3-B5AC-BE5B9DDD781C}" dt="2024-10-22T14:04:58.088" v="1343" actId="20577"/>
          <ac:spMkLst>
            <pc:docMk/>
            <pc:sldMk cId="3085408238" sldId="553"/>
            <ac:spMk id="5" creationId="{7E24CCAC-7C72-A2B6-4DDE-438CFECA2ADB}"/>
          </ac:spMkLst>
        </pc:spChg>
        <pc:picChg chg="add mod">
          <ac:chgData name="Myrenius, Emil" userId="96cfaed6-6893-4772-adc4-ac0605ea94f1" providerId="ADAL" clId="{5951A15E-D03B-42B3-B5AC-BE5B9DDD781C}" dt="2024-10-11T10:47:48.970" v="702" actId="1076"/>
          <ac:picMkLst>
            <pc:docMk/>
            <pc:sldMk cId="3085408238" sldId="553"/>
            <ac:picMk id="6" creationId="{CBD6F332-6D57-5E3E-7655-3D7C0C396E27}"/>
          </ac:picMkLst>
        </pc:picChg>
      </pc:sldChg>
      <pc:sldChg chg="addSp delSp modSp new del mod modClrScheme chgLayout">
        <pc:chgData name="Myrenius, Emil" userId="96cfaed6-6893-4772-adc4-ac0605ea94f1" providerId="ADAL" clId="{5951A15E-D03B-42B3-B5AC-BE5B9DDD781C}" dt="2024-10-11T10:53:33.788" v="848" actId="47"/>
        <pc:sldMkLst>
          <pc:docMk/>
          <pc:sldMk cId="2413882901" sldId="554"/>
        </pc:sldMkLst>
        <pc:spChg chg="mod ord">
          <ac:chgData name="Myrenius, Emil" userId="96cfaed6-6893-4772-adc4-ac0605ea94f1" providerId="ADAL" clId="{5951A15E-D03B-42B3-B5AC-BE5B9DDD781C}" dt="2024-10-04T12:31:41.132" v="121" actId="700"/>
          <ac:spMkLst>
            <pc:docMk/>
            <pc:sldMk cId="2413882901" sldId="554"/>
            <ac:spMk id="2" creationId="{1878E15F-59FF-9444-BF7B-9BA83EBA952A}"/>
          </ac:spMkLst>
        </pc:spChg>
        <pc:spChg chg="mod ord">
          <ac:chgData name="Myrenius, Emil" userId="96cfaed6-6893-4772-adc4-ac0605ea94f1" providerId="ADAL" clId="{5951A15E-D03B-42B3-B5AC-BE5B9DDD781C}" dt="2024-10-04T12:31:41.132" v="121" actId="700"/>
          <ac:spMkLst>
            <pc:docMk/>
            <pc:sldMk cId="2413882901" sldId="554"/>
            <ac:spMk id="3" creationId="{D052A34D-592C-647F-B831-16E0378DA965}"/>
          </ac:spMkLst>
        </pc:spChg>
        <pc:spChg chg="del">
          <ac:chgData name="Myrenius, Emil" userId="96cfaed6-6893-4772-adc4-ac0605ea94f1" providerId="ADAL" clId="{5951A15E-D03B-42B3-B5AC-BE5B9DDD781C}" dt="2024-10-04T12:31:41.132" v="121" actId="700"/>
          <ac:spMkLst>
            <pc:docMk/>
            <pc:sldMk cId="2413882901" sldId="554"/>
            <ac:spMk id="4" creationId="{5D831F3F-963C-459D-4934-A1EEC156AD6F}"/>
          </ac:spMkLst>
        </pc:spChg>
        <pc:spChg chg="del mod ord">
          <ac:chgData name="Myrenius, Emil" userId="96cfaed6-6893-4772-adc4-ac0605ea94f1" providerId="ADAL" clId="{5951A15E-D03B-42B3-B5AC-BE5B9DDD781C}" dt="2024-10-04T12:31:41.132" v="121" actId="700"/>
          <ac:spMkLst>
            <pc:docMk/>
            <pc:sldMk cId="2413882901" sldId="554"/>
            <ac:spMk id="5" creationId="{3B2E6713-2504-E616-4FBA-A11B603507E1}"/>
          </ac:spMkLst>
        </pc:spChg>
        <pc:spChg chg="del mod ord">
          <ac:chgData name="Myrenius, Emil" userId="96cfaed6-6893-4772-adc4-ac0605ea94f1" providerId="ADAL" clId="{5951A15E-D03B-42B3-B5AC-BE5B9DDD781C}" dt="2024-10-04T12:31:41.132" v="121" actId="700"/>
          <ac:spMkLst>
            <pc:docMk/>
            <pc:sldMk cId="2413882901" sldId="554"/>
            <ac:spMk id="6" creationId="{3FFF3FDA-3FAC-674E-B31F-0E85C303F65A}"/>
          </ac:spMkLst>
        </pc:spChg>
        <pc:spChg chg="add mod ord">
          <ac:chgData name="Myrenius, Emil" userId="96cfaed6-6893-4772-adc4-ac0605ea94f1" providerId="ADAL" clId="{5951A15E-D03B-42B3-B5AC-BE5B9DDD781C}" dt="2024-10-11T10:52:47.252" v="843" actId="20577"/>
          <ac:spMkLst>
            <pc:docMk/>
            <pc:sldMk cId="2413882901" sldId="554"/>
            <ac:spMk id="7" creationId="{2666BED9-9F52-C573-6615-90C773F61AA3}"/>
          </ac:spMkLst>
        </pc:spChg>
        <pc:spChg chg="add mod ord">
          <ac:chgData name="Myrenius, Emil" userId="96cfaed6-6893-4772-adc4-ac0605ea94f1" providerId="ADAL" clId="{5951A15E-D03B-42B3-B5AC-BE5B9DDD781C}" dt="2024-10-11T10:52:40.753" v="831" actId="20577"/>
          <ac:spMkLst>
            <pc:docMk/>
            <pc:sldMk cId="2413882901" sldId="554"/>
            <ac:spMk id="8" creationId="{ECE2BD86-6D1B-F639-DB1A-D5E0DDC89081}"/>
          </ac:spMkLst>
        </pc:spChg>
      </pc:sldChg>
      <pc:sldChg chg="addSp delSp modSp new mod modClrScheme chgLayout">
        <pc:chgData name="Myrenius, Emil" userId="96cfaed6-6893-4772-adc4-ac0605ea94f1" providerId="ADAL" clId="{5951A15E-D03B-42B3-B5AC-BE5B9DDD781C}" dt="2024-10-04T12:35:44.014" v="137"/>
        <pc:sldMkLst>
          <pc:docMk/>
          <pc:sldMk cId="4118472337" sldId="555"/>
        </pc:sldMkLst>
        <pc:spChg chg="mod ord">
          <ac:chgData name="Myrenius, Emil" userId="96cfaed6-6893-4772-adc4-ac0605ea94f1" providerId="ADAL" clId="{5951A15E-D03B-42B3-B5AC-BE5B9DDD781C}" dt="2024-10-04T12:35:39.680" v="136" actId="700"/>
          <ac:spMkLst>
            <pc:docMk/>
            <pc:sldMk cId="4118472337" sldId="555"/>
            <ac:spMk id="2" creationId="{70033ADC-C589-FDDA-9BDC-B78448D9E603}"/>
          </ac:spMkLst>
        </pc:spChg>
        <pc:spChg chg="mod ord">
          <ac:chgData name="Myrenius, Emil" userId="96cfaed6-6893-4772-adc4-ac0605ea94f1" providerId="ADAL" clId="{5951A15E-D03B-42B3-B5AC-BE5B9DDD781C}" dt="2024-10-04T12:35:39.680" v="136" actId="700"/>
          <ac:spMkLst>
            <pc:docMk/>
            <pc:sldMk cId="4118472337" sldId="555"/>
            <ac:spMk id="3" creationId="{37724326-37DD-7D64-9073-8712AFFB5316}"/>
          </ac:spMkLst>
        </pc:spChg>
        <pc:spChg chg="del mod ord">
          <ac:chgData name="Myrenius, Emil" userId="96cfaed6-6893-4772-adc4-ac0605ea94f1" providerId="ADAL" clId="{5951A15E-D03B-42B3-B5AC-BE5B9DDD781C}" dt="2024-10-04T12:35:39.680" v="136" actId="700"/>
          <ac:spMkLst>
            <pc:docMk/>
            <pc:sldMk cId="4118472337" sldId="555"/>
            <ac:spMk id="4" creationId="{7260C2F5-4F24-A3DD-F1FD-D95E6C81C971}"/>
          </ac:spMkLst>
        </pc:spChg>
        <pc:spChg chg="del">
          <ac:chgData name="Myrenius, Emil" userId="96cfaed6-6893-4772-adc4-ac0605ea94f1" providerId="ADAL" clId="{5951A15E-D03B-42B3-B5AC-BE5B9DDD781C}" dt="2024-10-04T12:35:39.680" v="136" actId="700"/>
          <ac:spMkLst>
            <pc:docMk/>
            <pc:sldMk cId="4118472337" sldId="555"/>
            <ac:spMk id="5" creationId="{135D5EC4-662D-DCBF-C0F0-D710DF1988B2}"/>
          </ac:spMkLst>
        </pc:spChg>
        <pc:spChg chg="add mod ord">
          <ac:chgData name="Myrenius, Emil" userId="96cfaed6-6893-4772-adc4-ac0605ea94f1" providerId="ADAL" clId="{5951A15E-D03B-42B3-B5AC-BE5B9DDD781C}" dt="2024-10-04T12:35:44.014" v="137"/>
          <ac:spMkLst>
            <pc:docMk/>
            <pc:sldMk cId="4118472337" sldId="555"/>
            <ac:spMk id="6" creationId="{1264798A-6F5C-1B3A-CA38-D89173A658B8}"/>
          </ac:spMkLst>
        </pc:spChg>
      </pc:sldChg>
      <pc:sldChg chg="modSp mod">
        <pc:chgData name="Myrenius, Emil" userId="96cfaed6-6893-4772-adc4-ac0605ea94f1" providerId="ADAL" clId="{5951A15E-D03B-42B3-B5AC-BE5B9DDD781C}" dt="2024-10-22T08:24:30.627" v="1325" actId="20577"/>
        <pc:sldMkLst>
          <pc:docMk/>
          <pc:sldMk cId="2293592783" sldId="556"/>
        </pc:sldMkLst>
        <pc:spChg chg="mod">
          <ac:chgData name="Myrenius, Emil" userId="96cfaed6-6893-4772-adc4-ac0605ea94f1" providerId="ADAL" clId="{5951A15E-D03B-42B3-B5AC-BE5B9DDD781C}" dt="2024-10-22T08:24:30.627" v="1325" actId="20577"/>
          <ac:spMkLst>
            <pc:docMk/>
            <pc:sldMk cId="2293592783" sldId="556"/>
            <ac:spMk id="4" creationId="{15AF3929-8EB9-D188-9B1F-55E1700D3106}"/>
          </ac:spMkLst>
        </pc:spChg>
      </pc:sldChg>
      <pc:sldChg chg="modSp mod">
        <pc:chgData name="Myrenius, Emil" userId="96cfaed6-6893-4772-adc4-ac0605ea94f1" providerId="ADAL" clId="{5951A15E-D03B-42B3-B5AC-BE5B9DDD781C}" dt="2024-10-22T13:58:32.809" v="1341" actId="20577"/>
        <pc:sldMkLst>
          <pc:docMk/>
          <pc:sldMk cId="1676820571" sldId="559"/>
        </pc:sldMkLst>
        <pc:spChg chg="mod">
          <ac:chgData name="Myrenius, Emil" userId="96cfaed6-6893-4772-adc4-ac0605ea94f1" providerId="ADAL" clId="{5951A15E-D03B-42B3-B5AC-BE5B9DDD781C}" dt="2024-10-22T13:58:32.809" v="1341" actId="20577"/>
          <ac:spMkLst>
            <pc:docMk/>
            <pc:sldMk cId="1676820571" sldId="559"/>
            <ac:spMk id="4" creationId="{0818D525-6748-6889-A802-7AEE9AA9740F}"/>
          </ac:spMkLst>
        </pc:spChg>
      </pc:sldChg>
      <pc:sldChg chg="addSp delSp modSp new mod modClrScheme chgLayout">
        <pc:chgData name="Myrenius, Emil" userId="96cfaed6-6893-4772-adc4-ac0605ea94f1" providerId="ADAL" clId="{5951A15E-D03B-42B3-B5AC-BE5B9DDD781C}" dt="2024-10-11T10:40:07.181" v="552" actId="20577"/>
        <pc:sldMkLst>
          <pc:docMk/>
          <pc:sldMk cId="4142917703" sldId="565"/>
        </pc:sldMkLst>
        <pc:spChg chg="mod ord">
          <ac:chgData name="Myrenius, Emil" userId="96cfaed6-6893-4772-adc4-ac0605ea94f1" providerId="ADAL" clId="{5951A15E-D03B-42B3-B5AC-BE5B9DDD781C}" dt="2024-10-11T10:33:51.189" v="270" actId="20577"/>
          <ac:spMkLst>
            <pc:docMk/>
            <pc:sldMk cId="4142917703" sldId="565"/>
            <ac:spMk id="2" creationId="{5D3F2E2D-8BE6-F569-513B-98F0F7771956}"/>
          </ac:spMkLst>
        </pc:spChg>
        <pc:spChg chg="mod ord">
          <ac:chgData name="Myrenius, Emil" userId="96cfaed6-6893-4772-adc4-ac0605ea94f1" providerId="ADAL" clId="{5951A15E-D03B-42B3-B5AC-BE5B9DDD781C}" dt="2024-10-11T10:32:48.981" v="164" actId="700"/>
          <ac:spMkLst>
            <pc:docMk/>
            <pc:sldMk cId="4142917703" sldId="565"/>
            <ac:spMk id="3" creationId="{1E38E2B4-0E95-49F5-D1DF-0FFF00909C1D}"/>
          </ac:spMkLst>
        </pc:spChg>
        <pc:spChg chg="mod ord">
          <ac:chgData name="Myrenius, Emil" userId="96cfaed6-6893-4772-adc4-ac0605ea94f1" providerId="ADAL" clId="{5951A15E-D03B-42B3-B5AC-BE5B9DDD781C}" dt="2024-10-11T10:32:48.981" v="164" actId="700"/>
          <ac:spMkLst>
            <pc:docMk/>
            <pc:sldMk cId="4142917703" sldId="565"/>
            <ac:spMk id="4" creationId="{EB723A61-1209-5C47-4AF0-23ACD2773EC1}"/>
          </ac:spMkLst>
        </pc:spChg>
        <pc:spChg chg="del mod ord">
          <ac:chgData name="Myrenius, Emil" userId="96cfaed6-6893-4772-adc4-ac0605ea94f1" providerId="ADAL" clId="{5951A15E-D03B-42B3-B5AC-BE5B9DDD781C}" dt="2024-10-11T10:32:48.981" v="164" actId="700"/>
          <ac:spMkLst>
            <pc:docMk/>
            <pc:sldMk cId="4142917703" sldId="565"/>
            <ac:spMk id="5" creationId="{628EEE1A-8FEC-48E0-2F55-10548E02CF70}"/>
          </ac:spMkLst>
        </pc:spChg>
        <pc:spChg chg="del">
          <ac:chgData name="Myrenius, Emil" userId="96cfaed6-6893-4772-adc4-ac0605ea94f1" providerId="ADAL" clId="{5951A15E-D03B-42B3-B5AC-BE5B9DDD781C}" dt="2024-10-11T10:32:48.981" v="164" actId="700"/>
          <ac:spMkLst>
            <pc:docMk/>
            <pc:sldMk cId="4142917703" sldId="565"/>
            <ac:spMk id="6" creationId="{C6971C9B-A01E-6DFD-D5C0-708DDB7D9ED5}"/>
          </ac:spMkLst>
        </pc:spChg>
        <pc:spChg chg="add mod ord">
          <ac:chgData name="Myrenius, Emil" userId="96cfaed6-6893-4772-adc4-ac0605ea94f1" providerId="ADAL" clId="{5951A15E-D03B-42B3-B5AC-BE5B9DDD781C}" dt="2024-10-11T10:40:07.181" v="552" actId="20577"/>
          <ac:spMkLst>
            <pc:docMk/>
            <pc:sldMk cId="4142917703" sldId="565"/>
            <ac:spMk id="7" creationId="{25ACD50F-C5DD-9060-BE7F-56E13DCCE1EA}"/>
          </ac:spMkLst>
        </pc:spChg>
      </pc:sldChg>
      <pc:sldChg chg="addSp delSp modSp new mod modClrScheme chgLayout">
        <pc:chgData name="Myrenius, Emil" userId="96cfaed6-6893-4772-adc4-ac0605ea94f1" providerId="ADAL" clId="{5951A15E-D03B-42B3-B5AC-BE5B9DDD781C}" dt="2024-10-11T10:58:45.436" v="1178" actId="20577"/>
        <pc:sldMkLst>
          <pc:docMk/>
          <pc:sldMk cId="396010535" sldId="566"/>
        </pc:sldMkLst>
        <pc:spChg chg="mod ord">
          <ac:chgData name="Myrenius, Emil" userId="96cfaed6-6893-4772-adc4-ac0605ea94f1" providerId="ADAL" clId="{5951A15E-D03B-42B3-B5AC-BE5B9DDD781C}" dt="2024-10-11T10:53:02.191" v="845" actId="700"/>
          <ac:spMkLst>
            <pc:docMk/>
            <pc:sldMk cId="396010535" sldId="566"/>
            <ac:spMk id="2" creationId="{7355FD86-E46B-A433-BBC7-0A198861B8F1}"/>
          </ac:spMkLst>
        </pc:spChg>
        <pc:spChg chg="mod ord">
          <ac:chgData name="Myrenius, Emil" userId="96cfaed6-6893-4772-adc4-ac0605ea94f1" providerId="ADAL" clId="{5951A15E-D03B-42B3-B5AC-BE5B9DDD781C}" dt="2024-10-11T10:53:02.191" v="845" actId="700"/>
          <ac:spMkLst>
            <pc:docMk/>
            <pc:sldMk cId="396010535" sldId="566"/>
            <ac:spMk id="3" creationId="{A33856F9-6C0F-1B68-76A0-A538815FB407}"/>
          </ac:spMkLst>
        </pc:spChg>
        <pc:spChg chg="del">
          <ac:chgData name="Myrenius, Emil" userId="96cfaed6-6893-4772-adc4-ac0605ea94f1" providerId="ADAL" clId="{5951A15E-D03B-42B3-B5AC-BE5B9DDD781C}" dt="2024-10-11T10:53:02.191" v="845" actId="700"/>
          <ac:spMkLst>
            <pc:docMk/>
            <pc:sldMk cId="396010535" sldId="566"/>
            <ac:spMk id="4" creationId="{D246F500-3001-E42C-D5F6-286B05F6F34B}"/>
          </ac:spMkLst>
        </pc:spChg>
        <pc:spChg chg="del mod ord">
          <ac:chgData name="Myrenius, Emil" userId="96cfaed6-6893-4772-adc4-ac0605ea94f1" providerId="ADAL" clId="{5951A15E-D03B-42B3-B5AC-BE5B9DDD781C}" dt="2024-10-11T10:53:02.191" v="845" actId="700"/>
          <ac:spMkLst>
            <pc:docMk/>
            <pc:sldMk cId="396010535" sldId="566"/>
            <ac:spMk id="5" creationId="{F0A1F86B-2B3B-2D48-27B6-A9FEA38AD598}"/>
          </ac:spMkLst>
        </pc:spChg>
        <pc:spChg chg="del mod ord">
          <ac:chgData name="Myrenius, Emil" userId="96cfaed6-6893-4772-adc4-ac0605ea94f1" providerId="ADAL" clId="{5951A15E-D03B-42B3-B5AC-BE5B9DDD781C}" dt="2024-10-11T10:53:02.191" v="845" actId="700"/>
          <ac:spMkLst>
            <pc:docMk/>
            <pc:sldMk cId="396010535" sldId="566"/>
            <ac:spMk id="6" creationId="{7C1E83D4-FF47-13AB-2D3C-BE41C32506F6}"/>
          </ac:spMkLst>
        </pc:spChg>
        <pc:spChg chg="add mod ord">
          <ac:chgData name="Myrenius, Emil" userId="96cfaed6-6893-4772-adc4-ac0605ea94f1" providerId="ADAL" clId="{5951A15E-D03B-42B3-B5AC-BE5B9DDD781C}" dt="2024-10-11T10:58:45.436" v="1178" actId="20577"/>
          <ac:spMkLst>
            <pc:docMk/>
            <pc:sldMk cId="396010535" sldId="566"/>
            <ac:spMk id="7" creationId="{B796A63C-A5E8-65B9-12BC-B48345C6AD44}"/>
          </ac:spMkLst>
        </pc:spChg>
        <pc:spChg chg="add mod ord">
          <ac:chgData name="Myrenius, Emil" userId="96cfaed6-6893-4772-adc4-ac0605ea94f1" providerId="ADAL" clId="{5951A15E-D03B-42B3-B5AC-BE5B9DDD781C}" dt="2024-10-11T10:55:28.148" v="917" actId="20577"/>
          <ac:spMkLst>
            <pc:docMk/>
            <pc:sldMk cId="396010535" sldId="566"/>
            <ac:spMk id="8" creationId="{25ED670E-7E6C-815B-CB2E-5128E12BC829}"/>
          </ac:spMkLst>
        </pc:spChg>
      </pc:sldChg>
    </pc:docChg>
  </pc:docChgLst>
  <pc:docChgLst>
    <pc:chgData name="Olsson, Malin" userId="5d03bcf2-c8c6-4aa5-ba62-96892e91f004" providerId="ADAL" clId="{F7804B93-BEF9-4553-A6C2-CF2390D4B9BC}"/>
    <pc:docChg chg="modSld">
      <pc:chgData name="Olsson, Malin" userId="5d03bcf2-c8c6-4aa5-ba62-96892e91f004" providerId="ADAL" clId="{F7804B93-BEF9-4553-A6C2-CF2390D4B9BC}" dt="2024-10-08T11:23:08.952" v="1" actId="13926"/>
      <pc:docMkLst>
        <pc:docMk/>
      </pc:docMkLst>
      <pc:sldChg chg="modSp mod">
        <pc:chgData name="Olsson, Malin" userId="5d03bcf2-c8c6-4aa5-ba62-96892e91f004" providerId="ADAL" clId="{F7804B93-BEF9-4553-A6C2-CF2390D4B9BC}" dt="2024-10-08T11:23:08.952" v="1" actId="13926"/>
        <pc:sldMkLst>
          <pc:docMk/>
          <pc:sldMk cId="2413882901" sldId="554"/>
        </pc:sldMkLst>
        <pc:spChg chg="mod">
          <ac:chgData name="Olsson, Malin" userId="5d03bcf2-c8c6-4aa5-ba62-96892e91f004" providerId="ADAL" clId="{F7804B93-BEF9-4553-A6C2-CF2390D4B9BC}" dt="2024-10-08T11:23:08.952" v="1" actId="13926"/>
          <ac:spMkLst>
            <pc:docMk/>
            <pc:sldMk cId="2413882901" sldId="554"/>
            <ac:spMk id="8" creationId="{ECE2BD86-6D1B-F639-DB1A-D5E0DDC890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2024-11-07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14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440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E7156-62F3-4CA3-9C03-D68BF7374B4F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10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471D2A5-5138-164D-B97A-FE80CDECD8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1D739EF6-593E-2F44-A584-C29B136524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E5672027-33F8-A74E-8829-1B8EBCC270B1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1642D465-5DDA-544E-A4E0-D36DB149CA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Brödtext</a:t>
            </a:r>
            <a:r>
              <a:rPr lang="en-GB" noProof="0"/>
              <a:t> </a:t>
            </a:r>
            <a:r>
              <a:rPr lang="en-GB" noProof="0" err="1"/>
              <a:t>eller</a:t>
            </a:r>
            <a:r>
              <a:rPr lang="en-GB" noProof="0"/>
              <a:t> </a:t>
            </a:r>
            <a:r>
              <a:rPr lang="en-GB" noProof="0" err="1"/>
              <a:t>punktlista</a:t>
            </a:r>
            <a:r>
              <a:rPr lang="en-GB" noProof="0"/>
              <a:t> </a:t>
            </a:r>
            <a:r>
              <a:rPr lang="en-GB" noProof="0" err="1"/>
              <a:t>helsida</a:t>
            </a:r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7B52CEE2-0EEE-7642-8BCF-3FBFF107B5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203563"/>
            <a:ext cx="6511552" cy="3396832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/>
            </a:lvl1pPr>
            <a:lvl2pPr>
              <a:lnSpc>
                <a:spcPts val="2060"/>
              </a:lnSpc>
              <a:spcBef>
                <a:spcPts val="600"/>
              </a:spcBef>
              <a:defRPr sz="1800"/>
            </a:lvl2pPr>
            <a:lvl3pPr>
              <a:lnSpc>
                <a:spcPts val="2060"/>
              </a:lnSpc>
              <a:spcBef>
                <a:spcPts val="600"/>
              </a:spcBef>
              <a:defRPr sz="1800"/>
            </a:lvl3pPr>
            <a:lvl4pPr>
              <a:lnSpc>
                <a:spcPts val="2060"/>
              </a:lnSpc>
              <a:spcBef>
                <a:spcPts val="600"/>
              </a:spcBef>
              <a:defRPr sz="1800"/>
            </a:lvl4pPr>
            <a:lvl5pPr>
              <a:lnSpc>
                <a:spcPts val="2060"/>
              </a:lnSpc>
              <a:spcBef>
                <a:spcPts val="600"/>
              </a:spcBef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94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9B2F0133-BB06-2C4B-9EEA-1D9323D05238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63EFF9CB-BC4F-D94E-BCB7-BBEE9FC9F8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347614"/>
            <a:ext cx="6858000" cy="1790700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/>
              <a:t>Plats för kortare text, exempelvis </a:t>
            </a:r>
            <a:br>
              <a:rPr lang="sv-SE"/>
            </a:br>
            <a:r>
              <a:rPr lang="sv-SE"/>
              <a:t>en ingress, ett citat eller en kortare faktatext</a:t>
            </a:r>
          </a:p>
        </p:txBody>
      </p:sp>
    </p:spTree>
    <p:extLst>
      <p:ext uri="{BB962C8B-B14F-4D97-AF65-F5344CB8AC3E}">
        <p14:creationId xmlns:p14="http://schemas.microsoft.com/office/powerpoint/2010/main" val="12983300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347614"/>
            <a:ext cx="6858000" cy="1790700"/>
          </a:xfrm>
        </p:spPr>
        <p:txBody>
          <a:bodyPr anchor="ctr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sv-SE"/>
              <a:t>Eventuell avsnittsskiljare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13E36C7E-31EC-EA42-8093-3A5CC9BBD5CF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9499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8">
            <a:extLst>
              <a:ext uri="{FF2B5EF4-FFF2-40B4-BE49-F238E27FC236}">
                <a16:creationId xmlns:a16="http://schemas.microsoft.com/office/drawing/2014/main" id="{C9434CA2-1575-E846-91F6-667586C1AA7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8514" cy="48744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5D6E5099-FD98-1849-A259-F4D2687F2C84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-1"/>
            <a:ext cx="9144000" cy="5143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5B26E4D7-1F89-6A4C-92DF-2199B8983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543" y="1347616"/>
            <a:ext cx="2182914" cy="24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6472B8C-B6F4-3A45-A789-B5338F1E8A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8E263007-8D3D-944B-AB64-9A6C57BD34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6194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56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FC69DC0-63CA-DD48-A887-60482F3DA8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3535742-7907-FD47-9A39-B62C083D9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7B18744-ACA4-B641-AB2E-A2DD024B7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19700F0A-1B82-6148-894D-AC9E3E5257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-3644" y="0"/>
            <a:ext cx="9147644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B974FAB-C114-7D4E-95E3-041B80E815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F18E77E2-C055-F74A-8DA1-9FD9105AE6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33606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983122AD-17F8-E243-9A51-964E39B846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091BFDA1-F923-E24B-ADBC-B2A00019B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0" y="0"/>
            <a:ext cx="9144000" cy="4219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787AD2F2-495D-4B45-ABB8-C2A8341096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Välkomstbild</a:t>
            </a:r>
            <a:r>
              <a:rPr lang="en-GB" noProof="0"/>
              <a:t> </a:t>
            </a:r>
            <a:br>
              <a:rPr lang="en-GB" noProof="0"/>
            </a:br>
            <a:r>
              <a:rPr lang="en-GB" noProof="0"/>
              <a:t>med bara text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A4585BC-9ED5-AD4F-BA58-4B1AF65FA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79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4FEEC824-4D39-D746-B16B-D3DA0F0F72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529D372C-FB37-CB44-9727-CF640C1E82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5053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7EEAA07-5705-E446-B57C-72300839DA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A754ACE9-B772-7543-B22B-D56101A25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0F2C645-DCC0-7549-A821-4B84EA3387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3F1CDC4-2D59-204A-8B12-C9CB46474A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8276E592-9841-354B-99AC-D9F52EEB2C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8ABCB03-02A1-D54F-8499-77554EEB9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3652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F4B1815E-14B3-D54A-A115-F4BE247F0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FDEF30F4-F4AE-0248-B8E1-99757A1AE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36"/>
            <a:ext cx="9144000" cy="4248464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058B8EBA-F403-F04D-A805-419D004D4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C36594A-428B-154B-8FFA-A49EBDDC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35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CFF2DDDE-1DBF-A540-853C-439CD30CE0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4942CCF-21AB-374E-8ED2-E73F32D3F9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012C9A5-2757-3F4E-8E21-7F9902E3F9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E596BA6C-E4ED-A84A-BBDB-459887CCD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78A8F5E-D32B-A34A-B4B6-629A27A4D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0F1F97F-188A-B64A-B435-A17A39957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2AD37D8A-1286-5C46-A7BA-E54B6C1407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9FEAC39-DD05-2643-9F3A-C160DC831F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8F3DE9FE-4D01-DA48-B625-B0ECCCD4D9D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10236" y="0"/>
            <a:ext cx="4638278" cy="4869577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87E2D66C-1F6E-484E-A175-C42857A314E1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57810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E20523CD-A398-2F4A-8B0F-CCEDAC046A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Välkomstbild </a:t>
            </a:r>
            <a:br>
              <a:rPr lang="en-GB" noProof="0"/>
            </a:br>
            <a:r>
              <a:rPr lang="en-GB" noProof="0"/>
              <a:t>en till två rader</a:t>
            </a:r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4ED1F0D8-5F92-AA4D-9CD4-6E5EB976B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548A2980-9D9A-8442-8C11-2F229750427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629150" cy="4869655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tx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404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404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err="1"/>
              <a:t>Namn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föredragshållare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B2DC4444-650E-4344-A426-BB834140CC1F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044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C74E9252-D665-FA49-BD68-D7E7BEEF7CB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843808" cy="4869655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059832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E0A06245-C507-C54E-A4C3-AC9771B3BD7B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ubrik 1">
            <a:extLst>
              <a:ext uri="{FF2B5EF4-FFF2-40B4-BE49-F238E27FC236}">
                <a16:creationId xmlns:a16="http://schemas.microsoft.com/office/drawing/2014/main" id="{793C7E1B-A51B-A54F-B426-7BCBD4CEE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832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vänster</a:t>
            </a:r>
          </a:p>
        </p:txBody>
      </p:sp>
    </p:spTree>
    <p:extLst>
      <p:ext uri="{BB962C8B-B14F-4D97-AF65-F5344CB8AC3E}">
        <p14:creationId xmlns:p14="http://schemas.microsoft.com/office/powerpoint/2010/main" val="38192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7C378A05-A038-0A4D-8414-CE595E03D04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00192" y="0"/>
            <a:ext cx="2848322" cy="4869583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01DDE13-6366-8E4C-AA5E-D0F663E1BB70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DDEBF18F-91AC-3C4F-B4A6-2C881757F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bild till höger</a:t>
            </a:r>
          </a:p>
        </p:txBody>
      </p:sp>
    </p:spTree>
    <p:extLst>
      <p:ext uri="{BB962C8B-B14F-4D97-AF65-F5344CB8AC3E}">
        <p14:creationId xmlns:p14="http://schemas.microsoft.com/office/powerpoint/2010/main" val="5809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8">
            <a:extLst>
              <a:ext uri="{FF2B5EF4-FFF2-40B4-BE49-F238E27FC236}">
                <a16:creationId xmlns:a16="http://schemas.microsoft.com/office/drawing/2014/main" id="{FFC90C95-409D-D54A-B3C8-F54ECF09C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0000" y="0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8">
            <a:extLst>
              <a:ext uri="{FF2B5EF4-FFF2-40B4-BE49-F238E27FC236}">
                <a16:creationId xmlns:a16="http://schemas.microsoft.com/office/drawing/2014/main" id="{7A4F8B4C-729F-7449-B3FE-AEBAD625873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300000" y="2493692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AA7FD089-7BB1-0048-B2A7-739201C9253A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1">
            <a:extLst>
              <a:ext uri="{FF2B5EF4-FFF2-40B4-BE49-F238E27FC236}">
                <a16:creationId xmlns:a16="http://schemas.microsoft.com/office/drawing/2014/main" id="{98C39911-F992-5440-A967-E56CB743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Brödtext eller punktlista med två bilder till höger</a:t>
            </a:r>
          </a:p>
        </p:txBody>
      </p:sp>
    </p:spTree>
    <p:extLst>
      <p:ext uri="{BB962C8B-B14F-4D97-AF65-F5344CB8AC3E}">
        <p14:creationId xmlns:p14="http://schemas.microsoft.com/office/powerpoint/2010/main" val="18751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23528" y="1635646"/>
            <a:ext cx="4248472" cy="2952327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3pPr>
            <a:lvl4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4pPr>
            <a:lvl5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267494"/>
            <a:ext cx="4176464" cy="4320479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35817855-8625-104D-97BB-CB130A7A8159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ubrik 1">
            <a:extLst>
              <a:ext uri="{FF2B5EF4-FFF2-40B4-BE49-F238E27FC236}">
                <a16:creationId xmlns:a16="http://schemas.microsoft.com/office/drawing/2014/main" id="{208E1CC5-BCD0-0A4E-B594-ECC2EA17A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4248472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/>
              <a:t>Sida för text och grafik</a:t>
            </a:r>
          </a:p>
        </p:txBody>
      </p:sp>
    </p:spTree>
    <p:extLst>
      <p:ext uri="{BB962C8B-B14F-4D97-AF65-F5344CB8AC3E}">
        <p14:creationId xmlns:p14="http://schemas.microsoft.com/office/powerpoint/2010/main" val="1579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err="1"/>
              <a:t>Helsida</a:t>
            </a:r>
            <a:r>
              <a:rPr lang="en-GB" noProof="0"/>
              <a:t>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grafik</a:t>
            </a:r>
            <a:r>
              <a:rPr lang="sv-SE"/>
              <a:t>, med eller utan rubrik</a:t>
            </a:r>
            <a:endParaRPr lang="en-GB" noProof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203563"/>
            <a:ext cx="4176464" cy="339683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203563"/>
            <a:ext cx="4176464" cy="339683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err="1"/>
              <a:t>Klicka</a:t>
            </a:r>
            <a:r>
              <a:rPr lang="en-GB" noProof="0"/>
              <a:t> </a:t>
            </a:r>
            <a:r>
              <a:rPr lang="en-GB" noProof="0" err="1"/>
              <a:t>på</a:t>
            </a:r>
            <a:r>
              <a:rPr lang="en-GB" noProof="0"/>
              <a:t> </a:t>
            </a:r>
            <a:r>
              <a:rPr lang="en-GB" noProof="0" err="1"/>
              <a:t>önskad</a:t>
            </a:r>
            <a:r>
              <a:rPr lang="en-GB" noProof="0"/>
              <a:t> ikon </a:t>
            </a:r>
            <a:r>
              <a:rPr lang="en-GB" noProof="0" err="1"/>
              <a:t>för</a:t>
            </a:r>
            <a:r>
              <a:rPr lang="en-GB" noProof="0"/>
              <a:t> </a:t>
            </a:r>
            <a:r>
              <a:rPr lang="en-GB" noProof="0" err="1"/>
              <a:t>att</a:t>
            </a:r>
            <a:r>
              <a:rPr lang="en-GB" noProof="0"/>
              <a:t> </a:t>
            </a:r>
            <a:r>
              <a:rPr lang="en-GB" noProof="0" err="1"/>
              <a:t>lägga</a:t>
            </a:r>
            <a:r>
              <a:rPr lang="en-GB" noProof="0"/>
              <a:t> till </a:t>
            </a:r>
            <a:r>
              <a:rPr lang="en-GB" noProof="0" err="1"/>
              <a:t>grafik</a:t>
            </a:r>
            <a:endParaRPr lang="en-GB" noProof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278BD17-F1BC-974A-B38D-F7BF41120D32}"/>
              </a:ext>
            </a:extLst>
          </p:cNvPr>
          <p:cNvCxnSpPr>
            <a:cxnSpLocks/>
          </p:cNvCxnSpPr>
          <p:nvPr userDrawn="1"/>
        </p:nvCxnSpPr>
        <p:spPr>
          <a:xfrm>
            <a:off x="0" y="4869656"/>
            <a:ext cx="9144000" cy="0"/>
          </a:xfrm>
          <a:prstGeom prst="line">
            <a:avLst/>
          </a:prstGeom>
          <a:ln w="508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3843"/>
            <a:ext cx="85689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347614"/>
            <a:ext cx="856895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486972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accent2"/>
                </a:solidFill>
                <a:latin typeface="+mn-lt"/>
              </a:defRPr>
            </a:lvl1pPr>
          </a:lstStyle>
          <a:p>
            <a:pPr algn="l"/>
            <a:r>
              <a:rPr lang="sv-SE"/>
              <a:t>NATURVÅRDSVERKET | SWEDISH ENVIRONMENTAL PROTECTION AGENCY</a:t>
            </a:r>
            <a:endParaRPr lang="sv-SE">
              <a:solidFill>
                <a:schemeClr val="accent2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accent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2" r:id="rId2"/>
    <p:sldLayoutId id="2147483721" r:id="rId3"/>
    <p:sldLayoutId id="2147483727" r:id="rId4"/>
    <p:sldLayoutId id="2147483709" r:id="rId5"/>
    <p:sldLayoutId id="2147483713" r:id="rId6"/>
    <p:sldLayoutId id="2147483716" r:id="rId7"/>
    <p:sldLayoutId id="2147483729" r:id="rId8"/>
    <p:sldLayoutId id="2147483719" r:id="rId9"/>
    <p:sldLayoutId id="2147483720" r:id="rId10"/>
    <p:sldLayoutId id="2147483706" r:id="rId11"/>
    <p:sldLayoutId id="2147483726" r:id="rId12"/>
    <p:sldLayoutId id="2147483728" r:id="rId13"/>
    <p:sldLayoutId id="2147483730" r:id="rId14"/>
    <p:sldLayoutId id="2147483743" r:id="rId15"/>
    <p:sldLayoutId id="2147483725" r:id="rId16"/>
    <p:sldLayoutId id="2147483731" r:id="rId17"/>
    <p:sldLayoutId id="2147483744" r:id="rId18"/>
    <p:sldLayoutId id="2147483732" r:id="rId19"/>
    <p:sldLayoutId id="2147483745" r:id="rId20"/>
    <p:sldLayoutId id="2147483733" r:id="rId21"/>
    <p:sldLayoutId id="2147483734" r:id="rId22"/>
    <p:sldLayoutId id="2147483746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cbam@naturvardsverket.se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taxation-customs.ec.europa.eu/carbon-border-adjustment-mechanism_en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80E5F96-4C86-F94F-B9CE-C1CECB160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69701"/>
            <a:ext cx="8822028" cy="3470499"/>
          </a:xfrm>
        </p:spPr>
        <p:txBody>
          <a:bodyPr/>
          <a:lstStyle/>
          <a:p>
            <a:r>
              <a:rPr lang="sv-SE" dirty="0"/>
              <a:t>CBAM</a:t>
            </a:r>
            <a:br>
              <a:rPr lang="sv-SE" sz="5400" dirty="0"/>
            </a:br>
            <a:r>
              <a:rPr lang="sv-SE" sz="5400" dirty="0"/>
              <a:t>S</a:t>
            </a:r>
            <a:r>
              <a:rPr lang="sv-SE" sz="4800" dirty="0"/>
              <a:t>ystemet för koldioxidpris på importer</a:t>
            </a:r>
          </a:p>
        </p:txBody>
      </p:sp>
    </p:spTree>
    <p:extLst>
      <p:ext uri="{BB962C8B-B14F-4D97-AF65-F5344CB8AC3E}">
        <p14:creationId xmlns:p14="http://schemas.microsoft.com/office/powerpoint/2010/main" val="8945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0A814FDE-5A46-23D2-E7AB-5006115F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0160A05-42E9-03FB-7A5A-E89EC578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1795443-B18A-508A-E149-79A688FDEF0E}"/>
              </a:ext>
            </a:extLst>
          </p:cNvPr>
          <p:cNvSpPr/>
          <p:nvPr/>
        </p:nvSpPr>
        <p:spPr>
          <a:xfrm>
            <a:off x="2350188" y="2321108"/>
            <a:ext cx="705775" cy="8389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/>
              <a:t>Att köpa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289E901-6FC3-8929-7D84-F78BC145DF5B}"/>
              </a:ext>
            </a:extLst>
          </p:cNvPr>
          <p:cNvSpPr/>
          <p:nvPr/>
        </p:nvSpPr>
        <p:spPr>
          <a:xfrm>
            <a:off x="2350188" y="3153429"/>
            <a:ext cx="705775" cy="1351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/>
              <a:t>Fri </a:t>
            </a:r>
            <a:r>
              <a:rPr lang="sv-SE" sz="1350" err="1"/>
              <a:t>tilldel-ning</a:t>
            </a:r>
            <a:endParaRPr lang="sv-SE" sz="135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D47BC65-B221-DF21-EC03-FF33A364A9B6}"/>
              </a:ext>
            </a:extLst>
          </p:cNvPr>
          <p:cNvSpPr/>
          <p:nvPr/>
        </p:nvSpPr>
        <p:spPr>
          <a:xfrm>
            <a:off x="6044234" y="2321108"/>
            <a:ext cx="705775" cy="8389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/>
              <a:t>Att köpa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E8B2FC9-9E4D-F401-44E3-7513A6986CFD}"/>
              </a:ext>
            </a:extLst>
          </p:cNvPr>
          <p:cNvSpPr/>
          <p:nvPr/>
        </p:nvSpPr>
        <p:spPr>
          <a:xfrm>
            <a:off x="6042417" y="3162897"/>
            <a:ext cx="705775" cy="1351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50"/>
              <a:t>Ingen avgift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C79C48E-CABB-B6BE-A892-2256762C6BCB}"/>
              </a:ext>
            </a:extLst>
          </p:cNvPr>
          <p:cNvSpPr txBox="1"/>
          <p:nvPr/>
        </p:nvSpPr>
        <p:spPr>
          <a:xfrm>
            <a:off x="2499401" y="2006398"/>
            <a:ext cx="55656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sz="1350">
                <a:cs typeface="Arial"/>
              </a:rPr>
              <a:t>ETS</a:t>
            </a:r>
            <a:endParaRPr lang="sv-SE" sz="135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E1A60B6-2CB0-C6B7-28FC-170694C5D254}"/>
              </a:ext>
            </a:extLst>
          </p:cNvPr>
          <p:cNvSpPr txBox="1"/>
          <p:nvPr/>
        </p:nvSpPr>
        <p:spPr>
          <a:xfrm>
            <a:off x="6046525" y="2006398"/>
            <a:ext cx="100336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sz="1350">
                <a:cs typeface="Arial"/>
              </a:rPr>
              <a:t>CBAM</a:t>
            </a:r>
            <a:endParaRPr lang="sv-SE" sz="135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915DB61-254E-F465-D60C-0A0EB06CCAB6}"/>
              </a:ext>
            </a:extLst>
          </p:cNvPr>
          <p:cNvSpPr txBox="1"/>
          <p:nvPr/>
        </p:nvSpPr>
        <p:spPr>
          <a:xfrm>
            <a:off x="3449140" y="2488723"/>
            <a:ext cx="2718413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350">
                <a:cs typeface="Arial"/>
              </a:rPr>
              <a:t>Utsläppskostnader som inte omfattas av den fria tilldelningen</a:t>
            </a:r>
            <a:endParaRPr lang="sv-SE" sz="135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90FD3EF-980F-E29F-2689-2767D4FC9083}"/>
              </a:ext>
            </a:extLst>
          </p:cNvPr>
          <p:cNvSpPr txBox="1"/>
          <p:nvPr/>
        </p:nvSpPr>
        <p:spPr>
          <a:xfrm>
            <a:off x="3442712" y="3587455"/>
            <a:ext cx="2715050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350">
                <a:cs typeface="Arial"/>
              </a:rPr>
              <a:t>Utsläppskostnader som omfattas av den fria tilldelningen</a:t>
            </a:r>
            <a:endParaRPr lang="sv-SE" sz="1350"/>
          </a:p>
        </p:txBody>
      </p:sp>
      <p:pic>
        <p:nvPicPr>
          <p:cNvPr id="10" name="Bildobjekt 9" descr="Värmekraftverk">
            <a:extLst>
              <a:ext uri="{FF2B5EF4-FFF2-40B4-BE49-F238E27FC236}">
                <a16:creationId xmlns:a16="http://schemas.microsoft.com/office/drawing/2014/main" id="{870AC944-B6DB-7F1F-5D29-82B96B212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72" y="630955"/>
            <a:ext cx="2316892" cy="1379347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EC0F6AA-293F-B7B7-14A2-C4A4AF0DF065}"/>
              </a:ext>
            </a:extLst>
          </p:cNvPr>
          <p:cNvSpPr txBox="1"/>
          <p:nvPr/>
        </p:nvSpPr>
        <p:spPr>
          <a:xfrm>
            <a:off x="1932641" y="212289"/>
            <a:ext cx="1847785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500" b="1">
                <a:cs typeface="Arial"/>
              </a:rPr>
              <a:t>EU-producent</a:t>
            </a:r>
            <a:endParaRPr lang="sv-SE" sz="1500" b="1"/>
          </a:p>
        </p:txBody>
      </p:sp>
      <p:pic>
        <p:nvPicPr>
          <p:cNvPr id="19" name="Bildobjekt 18" descr="Flygbild av containerfartyg">
            <a:extLst>
              <a:ext uri="{FF2B5EF4-FFF2-40B4-BE49-F238E27FC236}">
                <a16:creationId xmlns:a16="http://schemas.microsoft.com/office/drawing/2014/main" id="{31F79932-47EE-CEF8-2697-DA25B2A82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674" y="629918"/>
            <a:ext cx="2217596" cy="1381418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F476F79A-D9DA-D160-0B82-53437F12308C}"/>
              </a:ext>
            </a:extLst>
          </p:cNvPr>
          <p:cNvSpPr txBox="1"/>
          <p:nvPr/>
        </p:nvSpPr>
        <p:spPr>
          <a:xfrm>
            <a:off x="5864872" y="145681"/>
            <a:ext cx="213588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v-SE" sz="1500" b="1">
                <a:cs typeface="Arial"/>
              </a:rPr>
              <a:t>Importör</a:t>
            </a:r>
            <a:endParaRPr lang="sv-SE" sz="1500" b="1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372ED5C-DD28-8A8C-7A28-737018677285}"/>
              </a:ext>
            </a:extLst>
          </p:cNvPr>
          <p:cNvSpPr txBox="1"/>
          <p:nvPr/>
        </p:nvSpPr>
        <p:spPr>
          <a:xfrm>
            <a:off x="1274988" y="2970631"/>
            <a:ext cx="966625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350">
                <a:cs typeface="Arial"/>
              </a:rPr>
              <a:t>Totala CO2-utsläpp</a:t>
            </a:r>
            <a:endParaRPr lang="sv-SE" sz="1350"/>
          </a:p>
        </p:txBody>
      </p:sp>
      <p:sp>
        <p:nvSpPr>
          <p:cNvPr id="4" name="Vänster klammerparentes 3">
            <a:extLst>
              <a:ext uri="{FF2B5EF4-FFF2-40B4-BE49-F238E27FC236}">
                <a16:creationId xmlns:a16="http://schemas.microsoft.com/office/drawing/2014/main" id="{AD6D2E4B-88C9-278E-C347-8D215942D71F}"/>
              </a:ext>
            </a:extLst>
          </p:cNvPr>
          <p:cNvSpPr/>
          <p:nvPr/>
        </p:nvSpPr>
        <p:spPr>
          <a:xfrm>
            <a:off x="2037090" y="2324633"/>
            <a:ext cx="204463" cy="2170278"/>
          </a:xfrm>
          <a:prstGeom prst="leftBr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000000"/>
              </a:solidFill>
            </a:endParaRPr>
          </a:p>
        </p:txBody>
      </p:sp>
      <p:sp>
        <p:nvSpPr>
          <p:cNvPr id="14" name="Höger klammerparentes 13">
            <a:extLst>
              <a:ext uri="{FF2B5EF4-FFF2-40B4-BE49-F238E27FC236}">
                <a16:creationId xmlns:a16="http://schemas.microsoft.com/office/drawing/2014/main" id="{C9DF0CD5-079D-F540-29A4-90245C28FDD0}"/>
              </a:ext>
            </a:extLst>
          </p:cNvPr>
          <p:cNvSpPr/>
          <p:nvPr/>
        </p:nvSpPr>
        <p:spPr>
          <a:xfrm>
            <a:off x="3075311" y="2325376"/>
            <a:ext cx="390374" cy="838334"/>
          </a:xfrm>
          <a:prstGeom prst="rightBr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000000"/>
              </a:solidFill>
            </a:endParaRPr>
          </a:p>
        </p:txBody>
      </p:sp>
      <p:sp>
        <p:nvSpPr>
          <p:cNvPr id="15" name="Höger klammerparentes 14">
            <a:extLst>
              <a:ext uri="{FF2B5EF4-FFF2-40B4-BE49-F238E27FC236}">
                <a16:creationId xmlns:a16="http://schemas.microsoft.com/office/drawing/2014/main" id="{4F3DC1FB-79AF-D0B9-37EF-DB00207C48EE}"/>
              </a:ext>
            </a:extLst>
          </p:cNvPr>
          <p:cNvSpPr/>
          <p:nvPr/>
        </p:nvSpPr>
        <p:spPr>
          <a:xfrm>
            <a:off x="3149734" y="3159117"/>
            <a:ext cx="218249" cy="1338464"/>
          </a:xfrm>
          <a:prstGeom prst="rightBr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261D5C02-E1D3-7384-0739-06558C46D47A}"/>
              </a:ext>
            </a:extLst>
          </p:cNvPr>
          <p:cNvCxnSpPr/>
          <p:nvPr/>
        </p:nvCxnSpPr>
        <p:spPr>
          <a:xfrm>
            <a:off x="3272926" y="3196059"/>
            <a:ext cx="2727215" cy="29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2" name="Bildobjekt 21" descr="Flygbild av containerfartyg">
            <a:extLst>
              <a:ext uri="{FF2B5EF4-FFF2-40B4-BE49-F238E27FC236}">
                <a16:creationId xmlns:a16="http://schemas.microsoft.com/office/drawing/2014/main" id="{FD1CE35D-1189-1133-0A8A-AF8C0D465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394" y="632389"/>
            <a:ext cx="2208512" cy="13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9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6377885-A277-6487-7BE3-DD2E76A0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730772"/>
          </a:xfrm>
        </p:spPr>
        <p:txBody>
          <a:bodyPr anchor="t">
            <a:normAutofit/>
          </a:bodyPr>
          <a:lstStyle/>
          <a:p>
            <a:r>
              <a:rPr lang="sv-SE" dirty="0"/>
              <a:t>Viktigt att ta reda på om man omfattas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6E75ED3-9963-C9AC-A407-1CE024BB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9FF0DD9-BA52-37DA-262C-6F45A7CD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080" y="4869656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44E2AD-2CA4-4022-8F3B-D585D66E2E30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pic>
        <p:nvPicPr>
          <p:cNvPr id="23" name="Bildobjekt 22" descr="Kolleger med hög fiving">
            <a:extLst>
              <a:ext uri="{FF2B5EF4-FFF2-40B4-BE49-F238E27FC236}">
                <a16:creationId xmlns:a16="http://schemas.microsoft.com/office/drawing/2014/main" id="{59B652CC-74CF-F51A-AA51-3AFF05744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8" b="-2"/>
          <a:stretch/>
        </p:blipFill>
        <p:spPr>
          <a:xfrm>
            <a:off x="4716016" y="1203563"/>
            <a:ext cx="4176464" cy="3396832"/>
          </a:xfrm>
          <a:prstGeom prst="rect">
            <a:avLst/>
          </a:prstGeom>
          <a:noFill/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0C2D5B7-1CC2-3138-960D-CE227EC442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203563"/>
            <a:ext cx="4176464" cy="339683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Sanktionsavgifter även under övergångsperioden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Utebliven rapportering kan göra det svårare att få status som godkänd CBAM-deklarant</a:t>
            </a:r>
          </a:p>
        </p:txBody>
      </p:sp>
    </p:spTree>
    <p:extLst>
      <p:ext uri="{BB962C8B-B14F-4D97-AF65-F5344CB8AC3E}">
        <p14:creationId xmlns:p14="http://schemas.microsoft.com/office/powerpoint/2010/main" val="69167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068E117B-9A74-2A31-D9ED-4270835E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730772"/>
          </a:xfrm>
        </p:spPr>
        <p:txBody>
          <a:bodyPr anchor="t">
            <a:normAutofit/>
          </a:bodyPr>
          <a:lstStyle/>
          <a:p>
            <a:r>
              <a:rPr lang="sv-SE" dirty="0"/>
              <a:t>Naturvårdsverkets vägledning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D3B8003-1DB6-9A7B-6295-6B0E4DB9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/>
              <a:t>NATURVÅRDSVERKET | SWEDISH ENVIRONMENTAL PROTECTION AGENCY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47DFDC-6D96-CE8B-DDE5-56A12B33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080" y="4869656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44E2AD-2CA4-4022-8F3B-D585D66E2E30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A59C8D-9D53-2865-5610-33D646CD4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6016" y="1203563"/>
            <a:ext cx="4176464" cy="33968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Förklarande texter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Instruktionsfilmer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Lathundar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Frågor &amp; 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Nyhetsbrev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hlinkClick r:id="rId2"/>
              </a:rPr>
              <a:t>cbam@naturvardsverket.se</a:t>
            </a:r>
            <a:endParaRPr lang="sv-SE" dirty="0"/>
          </a:p>
          <a:p>
            <a:pPr marL="0" indent="0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1" name="Platshållare för innehåll 10" descr="En bild som visar text, skärmbild, utomhus&#10;&#10;Automatiskt genererad beskrivning">
            <a:extLst>
              <a:ext uri="{FF2B5EF4-FFF2-40B4-BE49-F238E27FC236}">
                <a16:creationId xmlns:a16="http://schemas.microsoft.com/office/drawing/2014/main" id="{2A35EC46-90C8-54B0-B2E2-702D1A87D3F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04037" y="969546"/>
            <a:ext cx="4023948" cy="3873050"/>
          </a:xfrm>
          <a:noFill/>
        </p:spPr>
      </p:pic>
    </p:spTree>
    <p:extLst>
      <p:ext uri="{BB962C8B-B14F-4D97-AF65-F5344CB8AC3E}">
        <p14:creationId xmlns:p14="http://schemas.microsoft.com/office/powerpoint/2010/main" val="293817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5649B8C-9DA2-1292-F21F-5C4680D0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/>
              <a:t>NATURVÅRDSVERKET | SWEDISH ENVIRONMENTAL PROTECTION AGENCY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8364EC4-F9D4-35EE-3628-74A3A21F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080" y="4869656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44E2AD-2CA4-4022-8F3B-D585D66E2E30}" type="slidenum">
              <a:rPr lang="sv-SE" smtClean="0"/>
              <a:pPr>
                <a:spcAft>
                  <a:spcPts val="600"/>
                </a:spcAft>
              </a:pPr>
              <a:t>13</a:t>
            </a:fld>
            <a:endParaRPr lang="sv-SE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CF6C6960-5CAC-8E02-C189-7D67BFB4A3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635646"/>
            <a:ext cx="4248472" cy="2952327"/>
          </a:xfrm>
        </p:spPr>
        <p:txBody>
          <a:bodyPr/>
          <a:lstStyle/>
          <a:p>
            <a:r>
              <a:rPr lang="en-US" dirty="0"/>
              <a:t>Guidance for importers of goods into the EU (</a:t>
            </a:r>
            <a:r>
              <a:rPr lang="en-US" dirty="0" err="1"/>
              <a:t>svenska</a:t>
            </a:r>
            <a:r>
              <a:rPr lang="en-US" dirty="0"/>
              <a:t> </a:t>
            </a:r>
            <a:r>
              <a:rPr lang="en-US" dirty="0" err="1"/>
              <a:t>bl.a</a:t>
            </a:r>
            <a:r>
              <a:rPr lang="en-US" dirty="0"/>
              <a:t>.)</a:t>
            </a:r>
            <a:br>
              <a:rPr lang="en-US" dirty="0"/>
            </a:br>
            <a:endParaRPr lang="en-US" dirty="0"/>
          </a:p>
          <a:p>
            <a:r>
              <a:rPr lang="en-US" dirty="0"/>
              <a:t>Guidance for installation operators outside the EU </a:t>
            </a:r>
            <a:r>
              <a:rPr lang="sv-SE" sz="1800" dirty="0"/>
              <a:t>(engelska, arabiska, kinesiska, hindi, koreanska, ukrainska och turkiska). </a:t>
            </a:r>
          </a:p>
          <a:p>
            <a:r>
              <a:rPr lang="sv-SE" dirty="0"/>
              <a:t>FAQ</a:t>
            </a:r>
            <a:endParaRPr lang="en-US" dirty="0">
              <a:hlinkClick r:id="rId2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3FC398-E53B-1B05-18F8-2334694C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92" y="192441"/>
            <a:ext cx="3940860" cy="4636307"/>
          </a:xfrm>
          <a:prstGeom prst="rect">
            <a:avLst/>
          </a:prstGeom>
          <a:noFill/>
        </p:spPr>
      </p:pic>
      <p:sp>
        <p:nvSpPr>
          <p:cNvPr id="40" name="Title 5">
            <a:extLst>
              <a:ext uri="{FF2B5EF4-FFF2-40B4-BE49-F238E27FC236}">
                <a16:creationId xmlns:a16="http://schemas.microsoft.com/office/drawing/2014/main" id="{281EC89D-8577-4350-53F7-9421C871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4248472" cy="1152128"/>
          </a:xfrm>
        </p:spPr>
        <p:txBody>
          <a:bodyPr/>
          <a:lstStyle/>
          <a:p>
            <a:r>
              <a:rPr lang="en-US" dirty="0"/>
              <a:t>EU-</a:t>
            </a:r>
            <a:r>
              <a:rPr lang="en-US" dirty="0" err="1"/>
              <a:t>kommissionens</a:t>
            </a:r>
            <a:r>
              <a:rPr lang="en-US" dirty="0"/>
              <a:t> </a:t>
            </a:r>
            <a:r>
              <a:rPr lang="en-US" dirty="0" err="1"/>
              <a:t>webbsida</a:t>
            </a:r>
            <a:r>
              <a:rPr lang="en-US" dirty="0"/>
              <a:t> om CBAM</a:t>
            </a:r>
          </a:p>
        </p:txBody>
      </p:sp>
    </p:spTree>
    <p:extLst>
      <p:ext uri="{BB962C8B-B14F-4D97-AF65-F5344CB8AC3E}">
        <p14:creationId xmlns:p14="http://schemas.microsoft.com/office/powerpoint/2010/main" val="339816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9A681A4B-9EE9-C659-5E9D-B4C8B4B9695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870450"/>
            <a:ext cx="3086100" cy="273050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DED6A14-298D-1C37-54D2-FA39275231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868863"/>
            <a:ext cx="2057400" cy="274637"/>
          </a:xfrm>
        </p:spPr>
        <p:txBody>
          <a:bodyPr/>
          <a:lstStyle/>
          <a:p>
            <a:fld id="{1844E2AD-2CA4-4022-8F3B-D585D66E2E30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883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7C01D80E-8061-94CD-601F-1504B430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697" y="4869657"/>
            <a:ext cx="3178642" cy="273843"/>
          </a:xfrm>
        </p:spPr>
        <p:txBody>
          <a:bodyPr/>
          <a:lstStyle/>
          <a:p>
            <a:pPr algn="l">
              <a:spcAft>
                <a:spcPts val="450"/>
              </a:spcAft>
            </a:pPr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53EA8BC-7E91-72D7-B5D6-68C66852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9310" y="4869657"/>
            <a:ext cx="1543050" cy="273844"/>
          </a:xfrm>
        </p:spPr>
        <p:txBody>
          <a:bodyPr anchor="ctr">
            <a:normAutofit/>
          </a:bodyPr>
          <a:lstStyle/>
          <a:p>
            <a:pPr>
              <a:spcAft>
                <a:spcPts val="450"/>
              </a:spcAft>
            </a:pPr>
            <a:fld id="{1844E2AD-2CA4-4022-8F3B-D585D66E2E30}" type="slidenum">
              <a:rPr lang="sv-SE" smtClean="0"/>
              <a:pPr>
                <a:spcAft>
                  <a:spcPts val="450"/>
                </a:spcAft>
              </a:pPr>
              <a:t>2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CEBC4593-B55B-CF2F-031C-837B1AA8D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63" y="89835"/>
            <a:ext cx="6426714" cy="730772"/>
          </a:xfrm>
        </p:spPr>
        <p:txBody>
          <a:bodyPr anchor="t">
            <a:normAutofit/>
          </a:bodyPr>
          <a:lstStyle/>
          <a:p>
            <a:r>
              <a:rPr lang="sv-SE"/>
              <a:t>Bakgrund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6911E4A-6D47-FAE6-3C2C-312C4AB8F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363" y="3239128"/>
            <a:ext cx="3460579" cy="1630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/>
              <a:t>Urvalskriterier:</a:t>
            </a:r>
          </a:p>
          <a:p>
            <a:pPr>
              <a:lnSpc>
                <a:spcPct val="100000"/>
              </a:lnSpc>
            </a:pPr>
            <a:r>
              <a:rPr lang="sv-SE" sz="1400" dirty="0"/>
              <a:t>Hög risk för koldioxidläckage</a:t>
            </a:r>
          </a:p>
          <a:p>
            <a:pPr>
              <a:lnSpc>
                <a:spcPct val="100000"/>
              </a:lnSpc>
            </a:pPr>
            <a:r>
              <a:rPr lang="sv-SE" sz="1400" dirty="0"/>
              <a:t>Betydande sektorer inom EU:s utsläppshandelssystem ETS</a:t>
            </a:r>
          </a:p>
          <a:p>
            <a:pPr>
              <a:lnSpc>
                <a:spcPct val="100000"/>
              </a:lnSpc>
            </a:pPr>
            <a:r>
              <a:rPr lang="sv-SE" sz="1400" dirty="0"/>
              <a:t>Praktisk genomförbarhet </a:t>
            </a:r>
          </a:p>
          <a:p>
            <a:pPr marL="0" indent="0"/>
            <a:endParaRPr lang="sv-SE" dirty="0"/>
          </a:p>
          <a:p>
            <a:pPr marL="214313" indent="-214313"/>
            <a:endParaRPr lang="sv-SE" dirty="0"/>
          </a:p>
          <a:p>
            <a:pPr marL="214313" indent="-214313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9EB9965-916B-2D6E-D489-DB58F4199E7B}"/>
              </a:ext>
            </a:extLst>
          </p:cNvPr>
          <p:cNvSpPr txBox="1"/>
          <p:nvPr/>
        </p:nvSpPr>
        <p:spPr>
          <a:xfrm>
            <a:off x="189363" y="1346160"/>
            <a:ext cx="2626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Sektorer som omfattas: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/>
              <a:t>Järn och stålvaror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/>
              <a:t>Aluminium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/>
              <a:t>Cement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/>
              <a:t>Gödsel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/>
              <a:t>Vätgas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400" dirty="0"/>
              <a:t>Elektricitet</a:t>
            </a:r>
          </a:p>
        </p:txBody>
      </p:sp>
      <p:pic>
        <p:nvPicPr>
          <p:cNvPr id="6" name="Platshållare för innehåll 16" descr="Stålverksarbetare som justerar krankrokar i en fabrik">
            <a:extLst>
              <a:ext uri="{FF2B5EF4-FFF2-40B4-BE49-F238E27FC236}">
                <a16:creationId xmlns:a16="http://schemas.microsoft.com/office/drawing/2014/main" id="{1A1B1E6B-1404-E341-3243-158E9659CD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18994"/>
          <a:stretch/>
        </p:blipFill>
        <p:spPr>
          <a:xfrm>
            <a:off x="4702629" y="219994"/>
            <a:ext cx="4209973" cy="4565448"/>
          </a:xfrm>
          <a:noFill/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A10F667-850F-6E09-1AB6-D95D426286B3}"/>
              </a:ext>
            </a:extLst>
          </p:cNvPr>
          <p:cNvSpPr txBox="1"/>
          <p:nvPr/>
        </p:nvSpPr>
        <p:spPr>
          <a:xfrm>
            <a:off x="189363" y="714872"/>
            <a:ext cx="59158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1400" dirty="0"/>
              <a:t>Syftet med CBAM är att förhindra koldioxidläckage</a:t>
            </a:r>
          </a:p>
          <a:p>
            <a:pPr marL="0" indent="0">
              <a:buNone/>
            </a:pPr>
            <a:r>
              <a:rPr lang="sv-SE" sz="1400" dirty="0"/>
              <a:t> – risk att industrier flyttar utanför EU. 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37020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E8CD4DB-2B6F-CECA-6D60-533FC02B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34B5276-B1AD-9390-6A16-1CB5764B6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AF3929-8EB9-D188-9B1F-55E1700D31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0844" y="843558"/>
            <a:ext cx="4248472" cy="3877965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Import av varor med ursprung från tredjeländer omfattas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Import från dessa länder ingår inte:</a:t>
            </a:r>
          </a:p>
          <a:p>
            <a:r>
              <a:rPr lang="sv-SE" sz="1400" dirty="0"/>
              <a:t>EU-länder</a:t>
            </a:r>
          </a:p>
          <a:p>
            <a:r>
              <a:rPr lang="sv-SE" sz="1400" dirty="0"/>
              <a:t>Varor med ursprung i Island, Liechtenstein, Norge eller Schweiz.</a:t>
            </a:r>
          </a:p>
          <a:p>
            <a:r>
              <a:rPr lang="sv-SE" sz="1400" dirty="0"/>
              <a:t>Varor med ursprung i territorierna </a:t>
            </a:r>
            <a:r>
              <a:rPr lang="sv-SE" sz="1400" dirty="0" err="1"/>
              <a:t>Büsingen</a:t>
            </a:r>
            <a:r>
              <a:rPr lang="sv-SE" sz="1400" dirty="0"/>
              <a:t>, Helgoland, Livigno, Ceuta eller Melilla.</a:t>
            </a:r>
          </a:p>
          <a:p>
            <a:endParaRPr lang="sv-SE" sz="1400" dirty="0"/>
          </a:p>
          <a:p>
            <a:pPr marL="0" indent="0">
              <a:buNone/>
            </a:pPr>
            <a:r>
              <a:rPr lang="sv-SE" sz="1400" dirty="0"/>
              <a:t>CBAM omfattar både företag och privatpersoner.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" name="Platshållare för innehåll 7" descr="Vy av tåg">
            <a:extLst>
              <a:ext uri="{FF2B5EF4-FFF2-40B4-BE49-F238E27FC236}">
                <a16:creationId xmlns:a16="http://schemas.microsoft.com/office/drawing/2014/main" id="{F82F5791-CA63-244E-0CEF-DB11700988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6" y="914400"/>
            <a:ext cx="4100413" cy="3807123"/>
          </a:xfr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07FF80FD-7832-1599-C036-309E58EB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6922"/>
            <a:ext cx="4248472" cy="1152128"/>
          </a:xfrm>
        </p:spPr>
        <p:txBody>
          <a:bodyPr/>
          <a:lstStyle/>
          <a:p>
            <a:r>
              <a:rPr lang="sv-SE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229359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ndefined">
            <a:extLst>
              <a:ext uri="{FF2B5EF4-FFF2-40B4-BE49-F238E27FC236}">
                <a16:creationId xmlns:a16="http://schemas.microsoft.com/office/drawing/2014/main" id="{808BC93C-31DB-9287-FFE6-04AC00393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69" y="1503327"/>
            <a:ext cx="2651195" cy="26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 7" descr="Fabrik kontur">
            <a:extLst>
              <a:ext uri="{FF2B5EF4-FFF2-40B4-BE49-F238E27FC236}">
                <a16:creationId xmlns:a16="http://schemas.microsoft.com/office/drawing/2014/main" id="{650E8A67-2D09-6D16-B48E-EE5338E6F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25679" y="2252012"/>
            <a:ext cx="617136" cy="617136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58580A8-A944-582B-51BF-3EAA77B94EC5}"/>
              </a:ext>
            </a:extLst>
          </p:cNvPr>
          <p:cNvSpPr txBox="1"/>
          <p:nvPr/>
        </p:nvSpPr>
        <p:spPr>
          <a:xfrm>
            <a:off x="4904961" y="2876919"/>
            <a:ext cx="1995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accent2"/>
                </a:solidFill>
              </a:rPr>
              <a:t>10 EUR/tCO</a:t>
            </a:r>
            <a:r>
              <a:rPr lang="sv-SE" sz="1600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41070C0B-308A-36D2-76E8-78B19CBD96FA}"/>
              </a:ext>
            </a:extLst>
          </p:cNvPr>
          <p:cNvSpPr/>
          <p:nvPr/>
        </p:nvSpPr>
        <p:spPr>
          <a:xfrm flipV="1">
            <a:off x="3215563" y="2726264"/>
            <a:ext cx="1939982" cy="134655"/>
          </a:xfrm>
          <a:custGeom>
            <a:avLst/>
            <a:gdLst>
              <a:gd name="connsiteX0" fmla="*/ 3051810 w 3051810"/>
              <a:gd name="connsiteY0" fmla="*/ 1074420 h 1074420"/>
              <a:gd name="connsiteX1" fmla="*/ 2000250 w 3051810"/>
              <a:gd name="connsiteY1" fmla="*/ 411480 h 1074420"/>
              <a:gd name="connsiteX2" fmla="*/ 0 w 3051810"/>
              <a:gd name="connsiteY2" fmla="*/ 0 h 1074420"/>
              <a:gd name="connsiteX3" fmla="*/ 0 w 3051810"/>
              <a:gd name="connsiteY3" fmla="*/ 0 h 10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1810" h="1074420">
                <a:moveTo>
                  <a:pt x="3051810" y="1074420"/>
                </a:moveTo>
                <a:cubicBezTo>
                  <a:pt x="2780347" y="832485"/>
                  <a:pt x="2508885" y="590550"/>
                  <a:pt x="2000250" y="411480"/>
                </a:cubicBezTo>
                <a:cubicBezTo>
                  <a:pt x="1491615" y="23241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8217D77-B6C5-3E49-71CB-79DC99B99FDA}"/>
              </a:ext>
            </a:extLst>
          </p:cNvPr>
          <p:cNvSpPr txBox="1"/>
          <p:nvPr/>
        </p:nvSpPr>
        <p:spPr>
          <a:xfrm>
            <a:off x="4080577" y="1945519"/>
            <a:ext cx="2146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accent2"/>
                </a:solidFill>
              </a:rPr>
              <a:t>+80 EUR/tCO</a:t>
            </a:r>
            <a:r>
              <a:rPr lang="sv-SE" sz="1600" baseline="-25000" dirty="0">
                <a:solidFill>
                  <a:schemeClr val="accent2"/>
                </a:solidFill>
              </a:rPr>
              <a:t>2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9C732E6B-7F66-9452-A31F-24D007EF8706}"/>
              </a:ext>
            </a:extLst>
          </p:cNvPr>
          <p:cNvGrpSpPr/>
          <p:nvPr/>
        </p:nvGrpSpPr>
        <p:grpSpPr>
          <a:xfrm>
            <a:off x="5645610" y="2156155"/>
            <a:ext cx="514349" cy="287230"/>
            <a:chOff x="3403178" y="1590138"/>
            <a:chExt cx="422897" cy="286969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5FFEDF44-6736-461B-085D-9C291D006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03178" y="1590138"/>
              <a:ext cx="422897" cy="28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Rak koppling 17">
              <a:extLst>
                <a:ext uri="{FF2B5EF4-FFF2-40B4-BE49-F238E27FC236}">
                  <a16:creationId xmlns:a16="http://schemas.microsoft.com/office/drawing/2014/main" id="{EB27D116-42EC-02DF-DAFB-D4AA67DBE816}"/>
                </a:ext>
              </a:extLst>
            </p:cNvPr>
            <p:cNvCxnSpPr/>
            <p:nvPr/>
          </p:nvCxnSpPr>
          <p:spPr>
            <a:xfrm flipH="1">
              <a:off x="3408011" y="1597194"/>
              <a:ext cx="418064" cy="2799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ruta 4">
            <a:extLst>
              <a:ext uri="{FF2B5EF4-FFF2-40B4-BE49-F238E27FC236}">
                <a16:creationId xmlns:a16="http://schemas.microsoft.com/office/drawing/2014/main" id="{7AC6C624-EBAE-12E1-FAAF-4F877A6AD199}"/>
              </a:ext>
            </a:extLst>
          </p:cNvPr>
          <p:cNvSpPr txBox="1"/>
          <p:nvPr/>
        </p:nvSpPr>
        <p:spPr>
          <a:xfrm>
            <a:off x="1374369" y="1023781"/>
            <a:ext cx="259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2"/>
                </a:solidFill>
              </a:rPr>
              <a:t>EU ETS: 90 EUR/tCO</a:t>
            </a:r>
            <a:r>
              <a:rPr lang="sv-SE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575D438-CF40-1DA6-3297-58244CB8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9AD3104-D90A-18AE-928A-047A4CCE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87" y="134589"/>
            <a:ext cx="7000591" cy="730772"/>
          </a:xfrm>
        </p:spPr>
        <p:txBody>
          <a:bodyPr/>
          <a:lstStyle/>
          <a:p>
            <a:r>
              <a:rPr lang="sv-SE" sz="3200"/>
              <a:t>CBAM ska utjämna koldioxidpriset</a:t>
            </a:r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05F3FABB-2EA4-DE14-8011-5B2D33FCBABB}"/>
              </a:ext>
            </a:extLst>
          </p:cNvPr>
          <p:cNvSpPr/>
          <p:nvPr/>
        </p:nvSpPr>
        <p:spPr>
          <a:xfrm>
            <a:off x="6711818" y="1154648"/>
            <a:ext cx="1995645" cy="29998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v-SE" sz="2000" dirty="0"/>
              <a:t>Sektorer som omfattas av CBAM</a:t>
            </a:r>
          </a:p>
          <a:p>
            <a:pPr marL="160735" indent="-16073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350" dirty="0">
              <a:latin typeface="+mj-lt"/>
            </a:endParaRPr>
          </a:p>
        </p:txBody>
      </p:sp>
      <p:sp>
        <p:nvSpPr>
          <p:cNvPr id="4" name="Platshållare för sidfot 1">
            <a:extLst>
              <a:ext uri="{FF2B5EF4-FFF2-40B4-BE49-F238E27FC236}">
                <a16:creationId xmlns:a16="http://schemas.microsoft.com/office/drawing/2014/main" id="{FB36A540-B842-2478-EE5D-4715BB9C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53" y="4889379"/>
            <a:ext cx="3174813" cy="234398"/>
          </a:xfrm>
        </p:spPr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302163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F3198B7-7E09-6850-EEED-6C684EDC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36FBB7E-C42B-1506-C3D3-6C5F9FF9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9" name="Rektangel: övre hörn klippta 28">
            <a:extLst>
              <a:ext uri="{FF2B5EF4-FFF2-40B4-BE49-F238E27FC236}">
                <a16:creationId xmlns:a16="http://schemas.microsoft.com/office/drawing/2014/main" id="{13281FA3-EEBC-C0C6-5CEB-C1D16E56FB2E}"/>
              </a:ext>
            </a:extLst>
          </p:cNvPr>
          <p:cNvSpPr/>
          <p:nvPr/>
        </p:nvSpPr>
        <p:spPr>
          <a:xfrm rot="10800000">
            <a:off x="1349502" y="1070551"/>
            <a:ext cx="6694467" cy="3412072"/>
          </a:xfrm>
          <a:prstGeom prst="snip2SameRect">
            <a:avLst/>
          </a:prstGeom>
          <a:gradFill rotWithShape="1">
            <a:gsLst>
              <a:gs pos="0">
                <a:srgbClr val="C79316">
                  <a:tint val="50000"/>
                  <a:satMod val="300000"/>
                </a:srgbClr>
              </a:gs>
              <a:gs pos="35000">
                <a:srgbClr val="C79316">
                  <a:tint val="37000"/>
                  <a:satMod val="300000"/>
                </a:srgbClr>
              </a:gs>
              <a:gs pos="100000">
                <a:srgbClr val="C7931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79316">
                <a:shade val="95000"/>
                <a:satMod val="10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sv-SE" sz="1350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Flödesschema: Data 29">
            <a:extLst>
              <a:ext uri="{FF2B5EF4-FFF2-40B4-BE49-F238E27FC236}">
                <a16:creationId xmlns:a16="http://schemas.microsoft.com/office/drawing/2014/main" id="{731C1217-CAD3-F517-FB92-37D4AA52CF58}"/>
              </a:ext>
            </a:extLst>
          </p:cNvPr>
          <p:cNvSpPr/>
          <p:nvPr/>
        </p:nvSpPr>
        <p:spPr>
          <a:xfrm>
            <a:off x="1439652" y="2139702"/>
            <a:ext cx="1350150" cy="216024"/>
          </a:xfrm>
          <a:prstGeom prst="flowChartInputOutput">
            <a:avLst/>
          </a:prstGeom>
          <a:solidFill>
            <a:srgbClr val="EEECE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sv-SE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1" name="Flödesschema: Data 30">
            <a:extLst>
              <a:ext uri="{FF2B5EF4-FFF2-40B4-BE49-F238E27FC236}">
                <a16:creationId xmlns:a16="http://schemas.microsoft.com/office/drawing/2014/main" id="{C778C8BD-178B-8F61-830E-E0567522DF39}"/>
              </a:ext>
            </a:extLst>
          </p:cNvPr>
          <p:cNvSpPr/>
          <p:nvPr/>
        </p:nvSpPr>
        <p:spPr>
          <a:xfrm>
            <a:off x="2951820" y="2139702"/>
            <a:ext cx="1350150" cy="216024"/>
          </a:xfrm>
          <a:prstGeom prst="flowChartInputOutpu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sv-SE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Flödesschema: Data 31">
            <a:extLst>
              <a:ext uri="{FF2B5EF4-FFF2-40B4-BE49-F238E27FC236}">
                <a16:creationId xmlns:a16="http://schemas.microsoft.com/office/drawing/2014/main" id="{3811162A-C303-F714-DF14-AFEF16CE8DED}"/>
              </a:ext>
            </a:extLst>
          </p:cNvPr>
          <p:cNvSpPr/>
          <p:nvPr/>
        </p:nvSpPr>
        <p:spPr>
          <a:xfrm>
            <a:off x="4463988" y="2139702"/>
            <a:ext cx="1350150" cy="216024"/>
          </a:xfrm>
          <a:prstGeom prst="flowChartInputOutpu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sv-SE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3" name="Flödesschema: Data 32">
            <a:extLst>
              <a:ext uri="{FF2B5EF4-FFF2-40B4-BE49-F238E27FC236}">
                <a16:creationId xmlns:a16="http://schemas.microsoft.com/office/drawing/2014/main" id="{4B04AE86-3E25-2C01-D7AE-C1ADA29C4FFE}"/>
              </a:ext>
            </a:extLst>
          </p:cNvPr>
          <p:cNvSpPr/>
          <p:nvPr/>
        </p:nvSpPr>
        <p:spPr>
          <a:xfrm>
            <a:off x="5976156" y="2139702"/>
            <a:ext cx="1350150" cy="216024"/>
          </a:xfrm>
          <a:prstGeom prst="flowChartInputOutput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sv-SE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D73DDF7E-7F6D-5350-9CAE-CA4157310FCD}"/>
              </a:ext>
            </a:extLst>
          </p:cNvPr>
          <p:cNvSpPr txBox="1"/>
          <p:nvPr/>
        </p:nvSpPr>
        <p:spPr>
          <a:xfrm>
            <a:off x="1601670" y="2109214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1350" kern="0">
                <a:solidFill>
                  <a:prstClr val="black"/>
                </a:solidFill>
              </a:rPr>
              <a:t>1 okt 2023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3A3F019E-5D2C-5D96-37B0-546ACA8E5DBE}"/>
              </a:ext>
            </a:extLst>
          </p:cNvPr>
          <p:cNvSpPr txBox="1"/>
          <p:nvPr/>
        </p:nvSpPr>
        <p:spPr>
          <a:xfrm>
            <a:off x="3383868" y="2109214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1350" kern="0">
                <a:solidFill>
                  <a:prstClr val="black"/>
                </a:solidFill>
              </a:rPr>
              <a:t>2024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1C94731B-0736-33BB-8A26-5F461064C179}"/>
              </a:ext>
            </a:extLst>
          </p:cNvPr>
          <p:cNvSpPr txBox="1"/>
          <p:nvPr/>
        </p:nvSpPr>
        <p:spPr>
          <a:xfrm>
            <a:off x="4842030" y="2112838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1350" kern="0">
                <a:solidFill>
                  <a:prstClr val="black"/>
                </a:solidFill>
              </a:rPr>
              <a:t>2025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B2C79062-346A-DA8B-7B41-6A35664EC220}"/>
              </a:ext>
            </a:extLst>
          </p:cNvPr>
          <p:cNvSpPr txBox="1"/>
          <p:nvPr/>
        </p:nvSpPr>
        <p:spPr>
          <a:xfrm>
            <a:off x="6354198" y="2110368"/>
            <a:ext cx="11341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1350" kern="0">
                <a:solidFill>
                  <a:prstClr val="black"/>
                </a:solidFill>
              </a:rPr>
              <a:t>2026</a:t>
            </a:r>
          </a:p>
        </p:txBody>
      </p:sp>
      <p:sp>
        <p:nvSpPr>
          <p:cNvPr id="38" name="Pil: höger 37">
            <a:extLst>
              <a:ext uri="{FF2B5EF4-FFF2-40B4-BE49-F238E27FC236}">
                <a16:creationId xmlns:a16="http://schemas.microsoft.com/office/drawing/2014/main" id="{BBB14323-39D2-6D59-521F-C46B0E974AE4}"/>
              </a:ext>
            </a:extLst>
          </p:cNvPr>
          <p:cNvSpPr/>
          <p:nvPr/>
        </p:nvSpPr>
        <p:spPr>
          <a:xfrm>
            <a:off x="2519772" y="1329613"/>
            <a:ext cx="3294366" cy="648072"/>
          </a:xfrm>
          <a:prstGeom prst="rightArrow">
            <a:avLst/>
          </a:prstGeom>
          <a:solidFill>
            <a:srgbClr val="ECAC00"/>
          </a:solidFill>
          <a:ln w="9525" cap="flat" cmpd="sng" algn="ctr">
            <a:solidFill>
              <a:srgbClr val="C7931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sv-SE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D094D4B2-5805-326E-1D64-A7EC7EE5F67A}"/>
              </a:ext>
            </a:extLst>
          </p:cNvPr>
          <p:cNvSpPr txBox="1"/>
          <p:nvPr/>
        </p:nvSpPr>
        <p:spPr>
          <a:xfrm>
            <a:off x="2519772" y="1467031"/>
            <a:ext cx="24842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sv-SE" sz="1050" b="1" kern="0">
                <a:solidFill>
                  <a:prstClr val="black"/>
                </a:solidFill>
              </a:rPr>
              <a:t>Övergångsperiod</a:t>
            </a:r>
          </a:p>
          <a:p>
            <a:pPr algn="ctr" defTabSz="685800">
              <a:defRPr/>
            </a:pPr>
            <a:r>
              <a:rPr lang="sv-SE" sz="1050" kern="0">
                <a:solidFill>
                  <a:prstClr val="black"/>
                </a:solidFill>
              </a:rPr>
              <a:t>1 okt 2023 – 31 dec 2025</a:t>
            </a:r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52959721-6819-D0EA-1029-7C8F2F814D3B}"/>
              </a:ext>
            </a:extLst>
          </p:cNvPr>
          <p:cNvSpPr/>
          <p:nvPr/>
        </p:nvSpPr>
        <p:spPr>
          <a:xfrm>
            <a:off x="6030162" y="1329612"/>
            <a:ext cx="1458162" cy="648072"/>
          </a:xfrm>
          <a:prstGeom prst="rightArrow">
            <a:avLst/>
          </a:prstGeom>
          <a:solidFill>
            <a:srgbClr val="B48500"/>
          </a:solidFill>
          <a:ln w="9525" cap="flat" cmpd="sng" algn="ctr">
            <a:solidFill>
              <a:srgbClr val="C7931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sv-SE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40DB1BC0-B7DE-3A42-4277-53C776251188}"/>
              </a:ext>
            </a:extLst>
          </p:cNvPr>
          <p:cNvSpPr txBox="1"/>
          <p:nvPr/>
        </p:nvSpPr>
        <p:spPr>
          <a:xfrm>
            <a:off x="5409093" y="1452348"/>
            <a:ext cx="24842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sv-SE" sz="1050" b="1" kern="0">
                <a:solidFill>
                  <a:prstClr val="black"/>
                </a:solidFill>
              </a:rPr>
              <a:t>Definitiv period</a:t>
            </a:r>
          </a:p>
          <a:p>
            <a:pPr algn="ctr" defTabSz="685800">
              <a:defRPr/>
            </a:pPr>
            <a:r>
              <a:rPr lang="sv-SE" sz="1050" kern="0">
                <a:solidFill>
                  <a:prstClr val="black"/>
                </a:solidFill>
              </a:rPr>
              <a:t>1 jan 2026 </a:t>
            </a:r>
            <a:r>
              <a:rPr lang="sv-SE" sz="1050" kern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endParaRPr lang="sv-SE" sz="1050" kern="0">
              <a:solidFill>
                <a:prstClr val="black"/>
              </a:solidFill>
            </a:endParaRPr>
          </a:p>
        </p:txBody>
      </p: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E056206B-3E33-D592-9CB4-E2C554944747}"/>
              </a:ext>
            </a:extLst>
          </p:cNvPr>
          <p:cNvCxnSpPr/>
          <p:nvPr/>
        </p:nvCxnSpPr>
        <p:spPr>
          <a:xfrm>
            <a:off x="2033718" y="2355726"/>
            <a:ext cx="0" cy="37804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6AF8860E-8746-60FC-A627-7383F7ADB870}"/>
              </a:ext>
            </a:extLst>
          </p:cNvPr>
          <p:cNvCxnSpPr/>
          <p:nvPr/>
        </p:nvCxnSpPr>
        <p:spPr>
          <a:xfrm>
            <a:off x="6678234" y="2355726"/>
            <a:ext cx="0" cy="37804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4" name="Rak pilkoppling 43">
            <a:extLst>
              <a:ext uri="{FF2B5EF4-FFF2-40B4-BE49-F238E27FC236}">
                <a16:creationId xmlns:a16="http://schemas.microsoft.com/office/drawing/2014/main" id="{F52BE81F-3C15-7CEF-46D1-1021D8BD8461}"/>
              </a:ext>
            </a:extLst>
          </p:cNvPr>
          <p:cNvCxnSpPr>
            <a:cxnSpLocks/>
          </p:cNvCxnSpPr>
          <p:nvPr/>
        </p:nvCxnSpPr>
        <p:spPr>
          <a:xfrm>
            <a:off x="5058054" y="2355726"/>
            <a:ext cx="0" cy="37804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45" name="textruta 44">
            <a:extLst>
              <a:ext uri="{FF2B5EF4-FFF2-40B4-BE49-F238E27FC236}">
                <a16:creationId xmlns:a16="http://schemas.microsoft.com/office/drawing/2014/main" id="{57B7F997-260F-4DDA-D556-E55C251ED7A9}"/>
              </a:ext>
            </a:extLst>
          </p:cNvPr>
          <p:cNvSpPr txBox="1"/>
          <p:nvPr/>
        </p:nvSpPr>
        <p:spPr>
          <a:xfrm>
            <a:off x="1349507" y="2804686"/>
            <a:ext cx="15583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900" b="1" kern="0">
                <a:solidFill>
                  <a:prstClr val="black"/>
                </a:solidFill>
              </a:rPr>
              <a:t>Rapporteringskraven börjar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 kern="0">
                <a:solidFill>
                  <a:prstClr val="black"/>
                </a:solidFill>
              </a:rPr>
              <a:t>Kvartalsvis rapportering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 kern="0">
                <a:solidFill>
                  <a:prstClr val="black"/>
                </a:solidFill>
              </a:rPr>
              <a:t>Rapportering med standardvärden möjligt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64B05F78-5E2D-48C9-6209-7F5F3AA508A5}"/>
              </a:ext>
            </a:extLst>
          </p:cNvPr>
          <p:cNvSpPr txBox="1"/>
          <p:nvPr/>
        </p:nvSpPr>
        <p:spPr>
          <a:xfrm>
            <a:off x="6101746" y="2787775"/>
            <a:ext cx="17781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900" b="1" kern="0" dirty="0">
                <a:solidFill>
                  <a:prstClr val="black"/>
                </a:solidFill>
              </a:rPr>
              <a:t>Finansiella krav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 kern="0" dirty="0">
                <a:solidFill>
                  <a:prstClr val="black"/>
                </a:solidFill>
              </a:rPr>
              <a:t>Rapportering en gång per år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 kern="0" dirty="0">
                <a:solidFill>
                  <a:prstClr val="black"/>
                </a:solidFill>
              </a:rPr>
              <a:t>Tillståndet godkänd CBAM- deklarant krävs för import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 kern="0" dirty="0">
                <a:solidFill>
                  <a:prstClr val="black"/>
                </a:solidFill>
              </a:rPr>
              <a:t>Skyldighet att köpa certifikat som motsvarar koldioxidutsläppen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 kern="0" dirty="0">
                <a:solidFill>
                  <a:prstClr val="black"/>
                </a:solidFill>
              </a:rPr>
              <a:t>Möjlighet att rapportera med standardvärden igen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AD096654-EF46-13B1-997C-5190EF06A04B}"/>
              </a:ext>
            </a:extLst>
          </p:cNvPr>
          <p:cNvSpPr txBox="1"/>
          <p:nvPr/>
        </p:nvSpPr>
        <p:spPr>
          <a:xfrm>
            <a:off x="4247046" y="2781270"/>
            <a:ext cx="2022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900" b="1">
                <a:solidFill>
                  <a:prstClr val="black"/>
                </a:solidFill>
                <a:latin typeface="Arial"/>
              </a:rPr>
              <a:t>Kommissionen utvärderar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>
                <a:solidFill>
                  <a:prstClr val="black"/>
                </a:solidFill>
                <a:latin typeface="Arial"/>
              </a:rPr>
              <a:t>Genomförbarhet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>
                <a:solidFill>
                  <a:prstClr val="black"/>
                </a:solidFill>
                <a:latin typeface="Arial"/>
              </a:rPr>
              <a:t>Omfattning av varor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>
                <a:solidFill>
                  <a:prstClr val="black"/>
                </a:solidFill>
                <a:latin typeface="Arial"/>
              </a:rPr>
              <a:t>Indirekta utsläpp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>
                <a:solidFill>
                  <a:prstClr val="black"/>
                </a:solidFill>
                <a:latin typeface="Arial"/>
              </a:rPr>
              <a:t>Påverkan på mindre utvecklade länder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r>
              <a:rPr lang="sv-SE" sz="900">
                <a:solidFill>
                  <a:prstClr val="black"/>
                </a:solidFill>
                <a:latin typeface="Arial"/>
              </a:rPr>
              <a:t>Framsteg i internationella diskussioner om klimat</a:t>
            </a: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sv-SE" sz="900">
              <a:solidFill>
                <a:prstClr val="black"/>
              </a:solidFill>
              <a:latin typeface="Arial"/>
            </a:endParaRPr>
          </a:p>
          <a:p>
            <a:pPr marL="128588" indent="-128588" defTabSz="685800">
              <a:buFont typeface="Arial" panose="020B0604020202020204" pitchFamily="34" charset="0"/>
              <a:buChar char="•"/>
              <a:defRPr/>
            </a:pPr>
            <a:endParaRPr lang="sv-SE" sz="900">
              <a:solidFill>
                <a:prstClr val="black"/>
              </a:solidFill>
              <a:latin typeface="Arial"/>
            </a:endParaRPr>
          </a:p>
          <a:p>
            <a:pPr defTabSz="685800">
              <a:defRPr/>
            </a:pPr>
            <a:endParaRPr lang="sv-SE" sz="900" b="1">
              <a:solidFill>
                <a:prstClr val="black"/>
              </a:solidFill>
              <a:latin typeface="Arial"/>
            </a:endParaRPr>
          </a:p>
          <a:p>
            <a:pPr defTabSz="685800">
              <a:defRPr/>
            </a:pPr>
            <a:endParaRPr lang="sv-SE" sz="900" b="1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57738591-660B-72ED-F31B-907BF8338256}"/>
              </a:ext>
            </a:extLst>
          </p:cNvPr>
          <p:cNvCxnSpPr/>
          <p:nvPr/>
        </p:nvCxnSpPr>
        <p:spPr>
          <a:xfrm>
            <a:off x="3383868" y="2355726"/>
            <a:ext cx="0" cy="378042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54B86D2B-8899-B6C1-DEE7-8FE0795FFDD4}"/>
              </a:ext>
            </a:extLst>
          </p:cNvPr>
          <p:cNvSpPr txBox="1"/>
          <p:nvPr/>
        </p:nvSpPr>
        <p:spPr>
          <a:xfrm>
            <a:off x="2735796" y="2804419"/>
            <a:ext cx="17011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b="1"/>
              <a:t>Rapporteringskraven förändras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900"/>
              <a:t>Krav på rapportering med faktiska utsläppsvärden</a:t>
            </a:r>
          </a:p>
          <a:p>
            <a:r>
              <a:rPr lang="sv-SE" sz="900"/>
              <a:t>    från 1 juli</a:t>
            </a:r>
          </a:p>
        </p:txBody>
      </p:sp>
      <p:sp>
        <p:nvSpPr>
          <p:cNvPr id="9" name="Rubrik 5">
            <a:extLst>
              <a:ext uri="{FF2B5EF4-FFF2-40B4-BE49-F238E27FC236}">
                <a16:creationId xmlns:a16="http://schemas.microsoft.com/office/drawing/2014/main" id="{A2A41BFE-11EA-CD09-0A42-8C042C60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1" y="142025"/>
            <a:ext cx="7398959" cy="1152128"/>
          </a:xfrm>
        </p:spPr>
        <p:txBody>
          <a:bodyPr/>
          <a:lstStyle/>
          <a:p>
            <a:r>
              <a:rPr lang="sv-SE"/>
              <a:t>CBAM implementeras stegvis</a:t>
            </a:r>
          </a:p>
        </p:txBody>
      </p:sp>
    </p:spTree>
    <p:extLst>
      <p:ext uri="{BB962C8B-B14F-4D97-AF65-F5344CB8AC3E}">
        <p14:creationId xmlns:p14="http://schemas.microsoft.com/office/powerpoint/2010/main" val="375575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A9B4BBC1-347C-7277-82B1-DB275E3D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3103518-D1BA-6EBE-B751-8620F0CE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FD15AAF-062A-285A-4F97-14B6434B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Inbäddade utsläpp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0BD76137-D09A-8D64-2D56-81EF2E16E682}"/>
              </a:ext>
            </a:extLst>
          </p:cNvPr>
          <p:cNvGrpSpPr/>
          <p:nvPr/>
        </p:nvGrpSpPr>
        <p:grpSpPr>
          <a:xfrm>
            <a:off x="922238" y="1474690"/>
            <a:ext cx="7299524" cy="1210239"/>
            <a:chOff x="559967" y="2188927"/>
            <a:chExt cx="7299524" cy="1210239"/>
          </a:xfrm>
        </p:grpSpPr>
        <p:sp>
          <p:nvSpPr>
            <p:cNvPr id="17" name="Rektangel: rundade hörn 16">
              <a:extLst>
                <a:ext uri="{FF2B5EF4-FFF2-40B4-BE49-F238E27FC236}">
                  <a16:creationId xmlns:a16="http://schemas.microsoft.com/office/drawing/2014/main" id="{C4CB09F8-32F1-71B6-8C77-B6C541716B71}"/>
                </a:ext>
              </a:extLst>
            </p:cNvPr>
            <p:cNvSpPr/>
            <p:nvPr/>
          </p:nvSpPr>
          <p:spPr>
            <a:xfrm>
              <a:off x="559967" y="2188931"/>
              <a:ext cx="1707777" cy="121023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/>
                <a:t>Direkta utsläpp</a:t>
              </a:r>
            </a:p>
          </p:txBody>
        </p:sp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DBE0BB21-24E8-B575-3655-67C1FA8F7F58}"/>
                </a:ext>
              </a:extLst>
            </p:cNvPr>
            <p:cNvSpPr/>
            <p:nvPr/>
          </p:nvSpPr>
          <p:spPr>
            <a:xfrm>
              <a:off x="3409628" y="2188930"/>
              <a:ext cx="1707777" cy="121023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/>
                <a:t>Indirekta utsläpp</a:t>
              </a:r>
            </a:p>
          </p:txBody>
        </p:sp>
        <p:sp>
          <p:nvSpPr>
            <p:cNvPr id="19" name="Plustecken 18">
              <a:extLst>
                <a:ext uri="{FF2B5EF4-FFF2-40B4-BE49-F238E27FC236}">
                  <a16:creationId xmlns:a16="http://schemas.microsoft.com/office/drawing/2014/main" id="{7962120E-362E-BBBB-0063-3AE5E514E78B}"/>
                </a:ext>
              </a:extLst>
            </p:cNvPr>
            <p:cNvSpPr/>
            <p:nvPr/>
          </p:nvSpPr>
          <p:spPr>
            <a:xfrm>
              <a:off x="2502509" y="2457870"/>
              <a:ext cx="672353" cy="672353"/>
            </a:xfrm>
            <a:prstGeom prst="mathPlu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Lika med 19">
              <a:extLst>
                <a:ext uri="{FF2B5EF4-FFF2-40B4-BE49-F238E27FC236}">
                  <a16:creationId xmlns:a16="http://schemas.microsoft.com/office/drawing/2014/main" id="{0D4B0092-07C2-EC41-1DEB-C467A66C8F0A}"/>
                </a:ext>
              </a:extLst>
            </p:cNvPr>
            <p:cNvSpPr/>
            <p:nvPr/>
          </p:nvSpPr>
          <p:spPr>
            <a:xfrm>
              <a:off x="5352171" y="2511657"/>
              <a:ext cx="564777" cy="564777"/>
            </a:xfrm>
            <a:prstGeom prst="mathEqua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21" name="Rektangel: rundade hörn 20">
              <a:extLst>
                <a:ext uri="{FF2B5EF4-FFF2-40B4-BE49-F238E27FC236}">
                  <a16:creationId xmlns:a16="http://schemas.microsoft.com/office/drawing/2014/main" id="{D19D04B3-14F3-0B4D-C347-51DABBFDDA2B}"/>
                </a:ext>
              </a:extLst>
            </p:cNvPr>
            <p:cNvSpPr/>
            <p:nvPr/>
          </p:nvSpPr>
          <p:spPr>
            <a:xfrm>
              <a:off x="6151714" y="2188927"/>
              <a:ext cx="1707777" cy="121023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/>
                <a:t>Inbäddade utsläpp</a:t>
              </a:r>
            </a:p>
          </p:txBody>
        </p:sp>
      </p:grpSp>
      <p:sp>
        <p:nvSpPr>
          <p:cNvPr id="22" name="textruta 21">
            <a:extLst>
              <a:ext uri="{FF2B5EF4-FFF2-40B4-BE49-F238E27FC236}">
                <a16:creationId xmlns:a16="http://schemas.microsoft.com/office/drawing/2014/main" id="{3438F334-963E-7F7D-62C9-52831D70F40B}"/>
              </a:ext>
            </a:extLst>
          </p:cNvPr>
          <p:cNvSpPr txBox="1"/>
          <p:nvPr/>
        </p:nvSpPr>
        <p:spPr>
          <a:xfrm>
            <a:off x="1157003" y="3462282"/>
            <a:ext cx="1707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Utsläpp från produktionen av varor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CE539A9-19DD-6EEA-9D0D-8FE08E7EAA4D}"/>
              </a:ext>
            </a:extLst>
          </p:cNvPr>
          <p:cNvSpPr txBox="1"/>
          <p:nvPr/>
        </p:nvSpPr>
        <p:spPr>
          <a:xfrm>
            <a:off x="3781009" y="3398678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Utsläpp från produktionen av el som används i produktionen av varor.</a:t>
            </a:r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B6B2AD65-BD84-D604-08BC-4AE1BAA347C0}"/>
              </a:ext>
            </a:extLst>
          </p:cNvPr>
          <p:cNvCxnSpPr>
            <a:cxnSpLocks/>
          </p:cNvCxnSpPr>
          <p:nvPr/>
        </p:nvCxnSpPr>
        <p:spPr>
          <a:xfrm flipV="1">
            <a:off x="1776126" y="2873188"/>
            <a:ext cx="0" cy="4885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7A676CAC-3558-BEEB-FB96-FA05914ABCAC}"/>
              </a:ext>
            </a:extLst>
          </p:cNvPr>
          <p:cNvCxnSpPr>
            <a:cxnSpLocks/>
          </p:cNvCxnSpPr>
          <p:nvPr/>
        </p:nvCxnSpPr>
        <p:spPr>
          <a:xfrm flipV="1">
            <a:off x="4662760" y="2873188"/>
            <a:ext cx="0" cy="4885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8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E9E62397-FB4D-0E3A-B4DA-18FBAC91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FA5BAB2-D39D-3C83-FE9B-686471AD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C573F39-891A-1A34-8DC5-0E753090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Varornas faktiska utsläpp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C68E9C96-9715-4246-6B45-DD616F2EE1D2}"/>
              </a:ext>
            </a:extLst>
          </p:cNvPr>
          <p:cNvGrpSpPr/>
          <p:nvPr/>
        </p:nvGrpSpPr>
        <p:grpSpPr>
          <a:xfrm>
            <a:off x="698120" y="1966630"/>
            <a:ext cx="7299524" cy="1210239"/>
            <a:chOff x="559967" y="2188927"/>
            <a:chExt cx="7299524" cy="1210239"/>
          </a:xfrm>
        </p:grpSpPr>
        <p:sp>
          <p:nvSpPr>
            <p:cNvPr id="7" name="Rektangel: rundade hörn 6">
              <a:extLst>
                <a:ext uri="{FF2B5EF4-FFF2-40B4-BE49-F238E27FC236}">
                  <a16:creationId xmlns:a16="http://schemas.microsoft.com/office/drawing/2014/main" id="{9281936F-3660-1435-E4D8-212E7B2710EB}"/>
                </a:ext>
              </a:extLst>
            </p:cNvPr>
            <p:cNvSpPr/>
            <p:nvPr/>
          </p:nvSpPr>
          <p:spPr>
            <a:xfrm>
              <a:off x="559967" y="2188931"/>
              <a:ext cx="1707777" cy="121023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/>
                <a:t>Inbäddade utsläpp i varorna</a:t>
              </a:r>
            </a:p>
          </p:txBody>
        </p:sp>
        <p:sp>
          <p:nvSpPr>
            <p:cNvPr id="8" name="Rektangel: rundade hörn 7">
              <a:extLst>
                <a:ext uri="{FF2B5EF4-FFF2-40B4-BE49-F238E27FC236}">
                  <a16:creationId xmlns:a16="http://schemas.microsoft.com/office/drawing/2014/main" id="{B72EF354-3537-7F4F-CE56-2465DCAC8353}"/>
                </a:ext>
              </a:extLst>
            </p:cNvPr>
            <p:cNvSpPr/>
            <p:nvPr/>
          </p:nvSpPr>
          <p:spPr>
            <a:xfrm>
              <a:off x="3409628" y="2188930"/>
              <a:ext cx="1707777" cy="121023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/>
                <a:t>Inbäddade utsläpp i prekursorer</a:t>
              </a:r>
            </a:p>
          </p:txBody>
        </p:sp>
        <p:sp>
          <p:nvSpPr>
            <p:cNvPr id="9" name="Plustecken 8">
              <a:extLst>
                <a:ext uri="{FF2B5EF4-FFF2-40B4-BE49-F238E27FC236}">
                  <a16:creationId xmlns:a16="http://schemas.microsoft.com/office/drawing/2014/main" id="{75732237-C024-C6B5-D311-AE6B3F423B23}"/>
                </a:ext>
              </a:extLst>
            </p:cNvPr>
            <p:cNvSpPr/>
            <p:nvPr/>
          </p:nvSpPr>
          <p:spPr>
            <a:xfrm>
              <a:off x="2502509" y="2457870"/>
              <a:ext cx="672353" cy="672353"/>
            </a:xfrm>
            <a:prstGeom prst="mathPlu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Lika med 9">
              <a:extLst>
                <a:ext uri="{FF2B5EF4-FFF2-40B4-BE49-F238E27FC236}">
                  <a16:creationId xmlns:a16="http://schemas.microsoft.com/office/drawing/2014/main" id="{60D9A668-7B87-7F08-B749-923EC32501EB}"/>
                </a:ext>
              </a:extLst>
            </p:cNvPr>
            <p:cNvSpPr/>
            <p:nvPr/>
          </p:nvSpPr>
          <p:spPr>
            <a:xfrm>
              <a:off x="5352171" y="2511657"/>
              <a:ext cx="564777" cy="564777"/>
            </a:xfrm>
            <a:prstGeom prst="mathEqual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1" name="Rektangel: rundade hörn 10">
              <a:extLst>
                <a:ext uri="{FF2B5EF4-FFF2-40B4-BE49-F238E27FC236}">
                  <a16:creationId xmlns:a16="http://schemas.microsoft.com/office/drawing/2014/main" id="{542C4A4D-BBED-DC63-1B11-A0AC2A754AA2}"/>
                </a:ext>
              </a:extLst>
            </p:cNvPr>
            <p:cNvSpPr/>
            <p:nvPr/>
          </p:nvSpPr>
          <p:spPr>
            <a:xfrm>
              <a:off x="6151714" y="2188927"/>
              <a:ext cx="1707777" cy="1210235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b="1"/>
                <a:t>Totala utsläpp</a:t>
              </a:r>
            </a:p>
          </p:txBody>
        </p:sp>
      </p:grpSp>
      <p:sp>
        <p:nvSpPr>
          <p:cNvPr id="12" name="textruta 11">
            <a:extLst>
              <a:ext uri="{FF2B5EF4-FFF2-40B4-BE49-F238E27FC236}">
                <a16:creationId xmlns:a16="http://schemas.microsoft.com/office/drawing/2014/main" id="{2BA92B07-B4E4-F798-4455-DA8B6C8FA6F2}"/>
              </a:ext>
            </a:extLst>
          </p:cNvPr>
          <p:cNvSpPr txBox="1"/>
          <p:nvPr/>
        </p:nvSpPr>
        <p:spPr>
          <a:xfrm>
            <a:off x="5239919" y="861646"/>
            <a:ext cx="2742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Inbäddade utsläpp i insatsmaterial som också är CBAM-varor.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7EF3E7D4-604E-B0A8-68A7-C3CA73CE2217}"/>
              </a:ext>
            </a:extLst>
          </p:cNvPr>
          <p:cNvCxnSpPr>
            <a:cxnSpLocks/>
          </p:cNvCxnSpPr>
          <p:nvPr/>
        </p:nvCxnSpPr>
        <p:spPr>
          <a:xfrm flipH="1">
            <a:off x="4522693" y="1387404"/>
            <a:ext cx="605118" cy="38748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l: höger 13">
            <a:extLst>
              <a:ext uri="{FF2B5EF4-FFF2-40B4-BE49-F238E27FC236}">
                <a16:creationId xmlns:a16="http://schemas.microsoft.com/office/drawing/2014/main" id="{2CAEC8B6-0F83-E784-A69A-52DB3FD59864}"/>
              </a:ext>
            </a:extLst>
          </p:cNvPr>
          <p:cNvSpPr/>
          <p:nvPr/>
        </p:nvSpPr>
        <p:spPr>
          <a:xfrm>
            <a:off x="2640662" y="3909909"/>
            <a:ext cx="1344706" cy="4706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AE91F2B1-F1C2-8667-2B8F-B8B17E93AF67}"/>
              </a:ext>
            </a:extLst>
          </p:cNvPr>
          <p:cNvSpPr/>
          <p:nvPr/>
        </p:nvSpPr>
        <p:spPr>
          <a:xfrm>
            <a:off x="4093500" y="3540115"/>
            <a:ext cx="1707777" cy="121023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/>
              <a:t>Utsläpp per ton vara</a:t>
            </a:r>
          </a:p>
        </p:txBody>
      </p:sp>
    </p:spTree>
    <p:extLst>
      <p:ext uri="{BB962C8B-B14F-4D97-AF65-F5344CB8AC3E}">
        <p14:creationId xmlns:p14="http://schemas.microsoft.com/office/powerpoint/2010/main" val="324008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82CB226-B281-A1C7-6BBC-78D33C92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494"/>
            <a:ext cx="8568952" cy="730772"/>
          </a:xfrm>
        </p:spPr>
        <p:txBody>
          <a:bodyPr anchor="t">
            <a:normAutofit/>
          </a:bodyPr>
          <a:lstStyle/>
          <a:p>
            <a:r>
              <a:rPr lang="sv-SE"/>
              <a:t>Status som godkänd CBAM-deklarant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CC7E6E4-2650-DEDC-2F8F-C2994BF9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E8376D7-FF2F-B695-239F-EE99F1F1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080" y="4869656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44E2AD-2CA4-4022-8F3B-D585D66E2E30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  <p:pic>
        <p:nvPicPr>
          <p:cNvPr id="8" name="Platshållare för innehåll 7" descr="Kvinna som signerar ett kontrakt">
            <a:extLst>
              <a:ext uri="{FF2B5EF4-FFF2-40B4-BE49-F238E27FC236}">
                <a16:creationId xmlns:a16="http://schemas.microsoft.com/office/drawing/2014/main" id="{3E829A75-30F8-40BA-49E9-1E0FDE6656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r="10573" b="-2"/>
          <a:stretch/>
        </p:blipFill>
        <p:spPr>
          <a:xfrm>
            <a:off x="4716016" y="1203563"/>
            <a:ext cx="4176464" cy="3396832"/>
          </a:xfrm>
          <a:noFill/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18D525-6748-6889-A802-7AEE9AA9740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8129" y="1203563"/>
            <a:ext cx="4475747" cy="3396832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En form av tillstånd – krävs från 1 januari 2026 för att få importera CBAM-varor.</a:t>
            </a:r>
          </a:p>
          <a:p>
            <a:pPr marL="285750" indent="-285750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Avsaknad av tillståndet leder till varorna inte får föras in i Sverige/unionen. Tullverket stoppar sändningarna.</a:t>
            </a:r>
          </a:p>
          <a:p>
            <a:pPr marL="285750" indent="-285750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Ansökan öppnar 1 januari 2025 och görs via CBAM-registret.</a:t>
            </a:r>
          </a:p>
          <a:p>
            <a:pPr marL="285750" indent="-285750">
              <a:lnSpc>
                <a:spcPts val="206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Naturvårdsverket handlägger svenska ansökningar (importörer med svenskt EORI-nummer).</a:t>
            </a:r>
          </a:p>
          <a:p>
            <a:endParaRPr lang="sv-SE" sz="1500" dirty="0"/>
          </a:p>
        </p:txBody>
      </p:sp>
    </p:spTree>
    <p:extLst>
      <p:ext uri="{BB962C8B-B14F-4D97-AF65-F5344CB8AC3E}">
        <p14:creationId xmlns:p14="http://schemas.microsoft.com/office/powerpoint/2010/main" val="167682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391A47E7-7DF0-9AF2-7B95-BECF28A0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E9D86A0-261D-822A-1EE0-492A523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B52FE8-321B-C0A9-A4C8-2FB70CBA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77719"/>
            <a:ext cx="8568952" cy="730772"/>
          </a:xfrm>
        </p:spPr>
        <p:txBody>
          <a:bodyPr/>
          <a:lstStyle/>
          <a:p>
            <a:r>
              <a:rPr lang="sv-SE"/>
              <a:t>Betala för utsläppen med CBAM-certifikat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F6825E2-1DCD-FD9E-E3EE-458FEDDDDF5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017933"/>
            <a:ext cx="8215455" cy="33968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Aktuellt först under den definitiva perioden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1 CBAM-certifikat = 1 ton 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Inga auktioner. Finns ingen begränsning på mängden tillgängliga certifikat.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Priset ska speglas av det genomsnittliga veckopriset på utsläppsrätter inom EU:s utsläppshandelssystem EU ETS.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Senast en 31 maj varje år, och den första gången 2027 för år 2026, ska den godkända CBAM-deklaranten via CBAM registret överlämna ett antal CBAM-certifikat som motsvarar de inbäddade utsläpp.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5992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V 2021 ljus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003366"/>
      </a:accent2>
      <a:accent3>
        <a:srgbClr val="9B6C17"/>
      </a:accent3>
      <a:accent4>
        <a:srgbClr val="0614FF"/>
      </a:accent4>
      <a:accent5>
        <a:srgbClr val="34A775"/>
      </a:accent5>
      <a:accent6>
        <a:srgbClr val="02FEAF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1BA94B07-6746-4AB8-A8AC-E6802E494537}" vid="{FDD010A6-5EEE-4399-A19C-9465D31040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F7FC8BA8AEF54A84CABF2B79D142F4" ma:contentTypeVersion="16" ma:contentTypeDescription="Skapa ett nytt dokument." ma:contentTypeScope="" ma:versionID="130e5f7041aec9b12ce094d480a4f5f7">
  <xsd:schema xmlns:xsd="http://www.w3.org/2001/XMLSchema" xmlns:xs="http://www.w3.org/2001/XMLSchema" xmlns:p="http://schemas.microsoft.com/office/2006/metadata/properties" xmlns:ns2="fb141119-a5b4-482f-94ea-dc12fd32c03d" xmlns:ns3="c0055b65-6c04-4994-86f4-641a2499a0a7" targetNamespace="http://schemas.microsoft.com/office/2006/metadata/properties" ma:root="true" ma:fieldsID="90b122c367901c8367cb962f37e14cbb" ns2:_="" ns3:_="">
    <xsd:import namespace="fb141119-a5b4-482f-94ea-dc12fd32c03d"/>
    <xsd:import namespace="c0055b65-6c04-4994-86f4-641a2499a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41119-a5b4-482f-94ea-dc12fd32c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f715b3c1-6faf-452c-928b-c1f971cfea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55b65-6c04-4994-86f4-641a2499a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14bedd7-0838-424e-988f-a17d8cd639e8}" ma:internalName="TaxCatchAll" ma:showField="CatchAllData" ma:web="c0055b65-6c04-4994-86f4-641a2499a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141119-a5b4-482f-94ea-dc12fd32c03d">
      <Terms xmlns="http://schemas.microsoft.com/office/infopath/2007/PartnerControls"/>
    </lcf76f155ced4ddcb4097134ff3c332f>
    <TaxCatchAll xmlns="c0055b65-6c04-4994-86f4-641a2499a0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544651-5B26-4C16-9868-65F9BDFB542A}">
  <ds:schemaRefs>
    <ds:schemaRef ds:uri="c0055b65-6c04-4994-86f4-641a2499a0a7"/>
    <ds:schemaRef ds:uri="fb141119-a5b4-482f-94ea-dc12fd32c0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2D0EC0-7E12-4F56-A106-3D63AE2DC82C}">
  <ds:schemaRefs>
    <ds:schemaRef ds:uri="c0055b65-6c04-4994-86f4-641a2499a0a7"/>
    <ds:schemaRef ds:uri="fb141119-a5b4-482f-94ea-dc12fd32c03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6905DC-05CF-40C0-A6A6-30B3710969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exempelpresentation-ljus-16-9</Template>
  <TotalTime>107</TotalTime>
  <Words>609</Words>
  <Application>Microsoft Office PowerPoint</Application>
  <PresentationFormat>Bildspel på skärmen (16:9)</PresentationFormat>
  <Paragraphs>136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Office-tema</vt:lpstr>
      <vt:lpstr>CBAM Systemet för koldioxidpris på importer</vt:lpstr>
      <vt:lpstr>Bakgrund</vt:lpstr>
      <vt:lpstr>Bakgrund</vt:lpstr>
      <vt:lpstr>CBAM ska utjämna koldioxidpriset</vt:lpstr>
      <vt:lpstr>CBAM implementeras stegvis</vt:lpstr>
      <vt:lpstr>Inbäddade utsläpp</vt:lpstr>
      <vt:lpstr>Varornas faktiska utsläpp</vt:lpstr>
      <vt:lpstr>Status som godkänd CBAM-deklarant</vt:lpstr>
      <vt:lpstr>Betala för utsläppen med CBAM-certifikat</vt:lpstr>
      <vt:lpstr>PowerPoint-presentation</vt:lpstr>
      <vt:lpstr>Viktigt att ta reda på om man omfattas</vt:lpstr>
      <vt:lpstr>Naturvårdsverkets vägledning</vt:lpstr>
      <vt:lpstr>EU-kommissionens webbsida om CBAM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McGuirk, Lisa</dc:creator>
  <cp:lastModifiedBy>Myrenius, Emil</cp:lastModifiedBy>
  <cp:revision>1</cp:revision>
  <dcterms:created xsi:type="dcterms:W3CDTF">2024-10-04T11:14:23Z</dcterms:created>
  <dcterms:modified xsi:type="dcterms:W3CDTF">2024-11-07T08:25:41Z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0x010100E3F7FC8BA8AEF54A84CABF2B79D142F4</vt:lpwstr>
  </property>
  <property fmtid="{D5CDD505-2E9C-101B-9397-08002B2CF9AE}" pid="3" name="MediaServiceImageTags">
    <vt:lpwstr/>
  </property>
</Properties>
</file>